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0" r:id="rId1"/>
  </p:sldMasterIdLst>
  <p:notesMasterIdLst>
    <p:notesMasterId r:id="rId35"/>
  </p:notesMasterIdLst>
  <p:handoutMasterIdLst>
    <p:handoutMasterId r:id="rId36"/>
  </p:handoutMasterIdLst>
  <p:sldIdLst>
    <p:sldId id="267" r:id="rId2"/>
    <p:sldId id="372" r:id="rId3"/>
    <p:sldId id="318" r:id="rId4"/>
    <p:sldId id="349" r:id="rId5"/>
    <p:sldId id="375" r:id="rId6"/>
    <p:sldId id="350" r:id="rId7"/>
    <p:sldId id="351" r:id="rId8"/>
    <p:sldId id="308" r:id="rId9"/>
    <p:sldId id="304" r:id="rId10"/>
    <p:sldId id="278" r:id="rId11"/>
    <p:sldId id="280" r:id="rId12"/>
    <p:sldId id="376" r:id="rId13"/>
    <p:sldId id="389" r:id="rId14"/>
    <p:sldId id="355" r:id="rId15"/>
    <p:sldId id="374" r:id="rId16"/>
    <p:sldId id="330" r:id="rId17"/>
    <p:sldId id="323" r:id="rId18"/>
    <p:sldId id="359" r:id="rId19"/>
    <p:sldId id="377" r:id="rId20"/>
    <p:sldId id="378" r:id="rId21"/>
    <p:sldId id="379" r:id="rId22"/>
    <p:sldId id="380" r:id="rId23"/>
    <p:sldId id="381" r:id="rId24"/>
    <p:sldId id="382" r:id="rId25"/>
    <p:sldId id="383" r:id="rId26"/>
    <p:sldId id="358" r:id="rId27"/>
    <p:sldId id="384" r:id="rId28"/>
    <p:sldId id="366" r:id="rId29"/>
    <p:sldId id="385" r:id="rId30"/>
    <p:sldId id="386" r:id="rId31"/>
    <p:sldId id="387" r:id="rId32"/>
    <p:sldId id="388" r:id="rId33"/>
    <p:sldId id="369" r:id="rId34"/>
  </p:sldIdLst>
  <p:sldSz cx="9144000" cy="6858000" type="screen4x3"/>
  <p:notesSz cx="6794500" cy="9931400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9900"/>
    <a:srgbClr val="FFD980"/>
    <a:srgbClr val="FF80CC"/>
    <a:srgbClr val="C0FF80"/>
    <a:srgbClr val="80D9FF"/>
    <a:srgbClr val="994C00"/>
    <a:srgbClr val="990033"/>
    <a:srgbClr val="004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87"/>
    <p:restoredTop sz="30769"/>
  </p:normalViewPr>
  <p:slideViewPr>
    <p:cSldViewPr>
      <p:cViewPr varScale="1">
        <p:scale>
          <a:sx n="17" d="100"/>
          <a:sy n="17" d="100"/>
        </p:scale>
        <p:origin x="2654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3252" y="-96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2925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09461C-3974-724E-82B9-07DA55C6FD61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4812" cy="4968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8050"/>
            <a:ext cx="4981575" cy="44688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 noProof="0"/>
              <a:t>Mastertextformat bearbeiten</a:t>
            </a:r>
          </a:p>
          <a:p>
            <a:pPr lvl="1"/>
            <a:r>
              <a:rPr lang="de-CH" altLang="de-DE" noProof="0"/>
              <a:t>Zweite Ebene</a:t>
            </a:r>
          </a:p>
          <a:p>
            <a:pPr lvl="2"/>
            <a:r>
              <a:rPr lang="de-CH" altLang="de-DE" noProof="0"/>
              <a:t>Dritte Ebene</a:t>
            </a:r>
          </a:p>
          <a:p>
            <a:pPr lvl="3"/>
            <a:r>
              <a:rPr lang="de-CH" altLang="de-DE" noProof="0"/>
              <a:t>Vierte Ebene</a:t>
            </a:r>
          </a:p>
          <a:p>
            <a:pPr lvl="4"/>
            <a:r>
              <a:rPr lang="de-CH" altLang="de-DE" noProof="0"/>
              <a:t>Fünfte Ebene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513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0748BA5-A7AC-FF41-809B-654601D45D2E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4A698BAA-9E99-EA44-8163-ABF05136B603}" type="slidenum">
              <a:rPr lang="de-CH" altLang="de-DE" sz="1200"/>
              <a:pPr/>
              <a:t>1</a:t>
            </a:fld>
            <a:endParaRPr lang="de-CH" altLang="de-DE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>
              <a:ea typeface="ＭＳ Ｐゴシック" charset="-128"/>
            </a:endParaRPr>
          </a:p>
          <a:p>
            <a:pPr eaLnBrk="1" hangingPunct="1"/>
            <a:endParaRPr lang="de-DE" altLang="de-DE" dirty="0">
              <a:ea typeface="ＭＳ Ｐゴシック" charset="-128"/>
            </a:endParaRPr>
          </a:p>
          <a:p>
            <a:pPr eaLnBrk="1" hangingPunct="1"/>
            <a:endParaRPr lang="de-DE" altLang="de-DE" dirty="0">
              <a:ea typeface="ＭＳ Ｐゴシック" charset="-128"/>
            </a:endParaRPr>
          </a:p>
          <a:p>
            <a:pPr eaLnBrk="1" hangingPunct="1"/>
            <a:endParaRPr lang="de-DE" altLang="de-DE" dirty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6821ED45-61CB-7448-94D9-BE8D30773437}" type="slidenum">
              <a:rPr lang="de-CH" altLang="de-DE" sz="1200"/>
              <a:pPr/>
              <a:t>10</a:t>
            </a:fld>
            <a:endParaRPr lang="de-CH" altLang="de-DE" sz="120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E38ABFE5-B3BD-194E-9FF9-1190662A5468}" type="slidenum">
              <a:rPr lang="de-CH" altLang="de-DE" sz="1200"/>
              <a:pPr/>
              <a:t>11</a:t>
            </a:fld>
            <a:endParaRPr lang="de-CH" altLang="de-DE" sz="120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25DB0FC9-CAFB-834C-AB84-5633AA9EF575}" type="slidenum">
              <a:rPr lang="de-CH" altLang="de-DE" sz="1200"/>
              <a:pPr/>
              <a:t>12</a:t>
            </a:fld>
            <a:endParaRPr lang="de-CH" altLang="de-DE" sz="12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de-DE" altLang="de-DE" dirty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B731900D-D37D-BA4A-8B0F-FA1FACDA6F1A}" type="slidenum">
              <a:rPr lang="de-CH" altLang="de-DE" sz="1200"/>
              <a:pPr/>
              <a:t>13</a:t>
            </a:fld>
            <a:endParaRPr lang="de-CH" altLang="de-DE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CH" altLang="de-DE" baseline="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3817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F7379084-CCB0-824A-B796-5829674F2869}" type="slidenum">
              <a:rPr lang="de-CH" altLang="de-DE" sz="1200"/>
              <a:pPr/>
              <a:t>14</a:t>
            </a:fld>
            <a:endParaRPr lang="de-CH" altLang="de-DE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b="1" dirty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D925696E-EF0A-A542-BD2C-C27CF3B89DAE}" type="slidenum">
              <a:rPr lang="de-CH" altLang="de-DE" sz="1200"/>
              <a:pPr/>
              <a:t>15</a:t>
            </a:fld>
            <a:endParaRPr lang="de-CH" altLang="de-DE" sz="120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DEDB6BE7-7223-0C4D-AA8C-15211B4089C6}" type="slidenum">
              <a:rPr lang="de-CH" altLang="de-DE" sz="1200"/>
              <a:pPr/>
              <a:t>16</a:t>
            </a:fld>
            <a:endParaRPr lang="de-CH" altLang="de-DE" sz="12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de-DE" altLang="de-DE" dirty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7AA3714F-0BA1-0E46-90BC-084A1E992591}" type="slidenum">
              <a:rPr lang="de-CH" altLang="de-DE" sz="1200"/>
              <a:pPr/>
              <a:t>17</a:t>
            </a:fld>
            <a:endParaRPr lang="de-CH" altLang="de-DE" sz="12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16ECB847-847D-9A48-8F20-BAB1FEBFFFBA}" type="slidenum">
              <a:rPr lang="de-CH" altLang="de-DE" sz="1200"/>
              <a:pPr/>
              <a:t>18</a:t>
            </a:fld>
            <a:endParaRPr lang="de-CH" altLang="de-DE" sz="1200"/>
          </a:p>
        </p:txBody>
      </p:sp>
      <p:sp>
        <p:nvSpPr>
          <p:cNvPr id="53250" name="Rectangle 7"/>
          <p:cNvSpPr txBox="1">
            <a:spLocks noGrp="1" noChangeArrowheads="1"/>
          </p:cNvSpPr>
          <p:nvPr/>
        </p:nvSpPr>
        <p:spPr bwMode="auto">
          <a:xfrm>
            <a:off x="3859213" y="9447213"/>
            <a:ext cx="29511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24" tIns="47862" rIns="95724" bIns="47862" anchor="b"/>
          <a:lstStyle>
            <a:lvl1pPr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r"/>
            <a:fld id="{21AB6EBC-8C72-0A45-BE00-983D2ED27038}" type="slidenum">
              <a:rPr lang="de-CH" altLang="de-DE" sz="1300"/>
              <a:pPr algn="r"/>
              <a:t>18</a:t>
            </a:fld>
            <a:endParaRPr lang="de-CH" altLang="de-DE" sz="13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67287" cy="3725862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21225"/>
            <a:ext cx="4997450" cy="4473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24" tIns="47862" rIns="95724" bIns="47862"/>
          <a:lstStyle/>
          <a:p>
            <a:endParaRPr lang="de-CH" altLang="de-DE" dirty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98E99F7B-A4FB-E540-BF28-B55679C7F48F}" type="slidenum">
              <a:rPr lang="de-CH" altLang="de-DE" sz="1200"/>
              <a:pPr/>
              <a:t>19</a:t>
            </a:fld>
            <a:endParaRPr lang="de-CH" altLang="de-DE" sz="1200"/>
          </a:p>
        </p:txBody>
      </p:sp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3859213" y="9447213"/>
            <a:ext cx="29511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24" tIns="47862" rIns="95724" bIns="47862" anchor="b"/>
          <a:lstStyle>
            <a:lvl1pPr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r"/>
            <a:fld id="{DE6AC8CA-14D2-9E4E-A6FC-B9ABA90BE1E1}" type="slidenum">
              <a:rPr lang="de-CH" altLang="de-DE" sz="1300"/>
              <a:pPr algn="r"/>
              <a:t>19</a:t>
            </a:fld>
            <a:endParaRPr lang="de-CH" altLang="de-DE" sz="13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67287" cy="3725862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21225"/>
            <a:ext cx="4997450" cy="4473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24" tIns="47862" rIns="95724" bIns="47862"/>
          <a:lstStyle/>
          <a:p>
            <a:pPr marL="171450" indent="-171450">
              <a:buFontTx/>
              <a:buChar char="-"/>
            </a:pPr>
            <a:endParaRPr lang="de-CH" altLang="de-DE" dirty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4" name="Notizenplatzhalt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55000"/>
              </a:spcBef>
              <a:buFont typeface="Times" charset="0"/>
              <a:buChar char="–"/>
            </a:pPr>
            <a:endParaRPr lang="de-CH" altLang="de-DE" dirty="0">
              <a:latin typeface="Arial" charset="0"/>
              <a:ea typeface="ＭＳ Ｐゴシック" charset="-128"/>
            </a:endParaRPr>
          </a:p>
          <a:p>
            <a:pPr>
              <a:lnSpc>
                <a:spcPct val="90000"/>
              </a:lnSpc>
              <a:spcBef>
                <a:spcPct val="55000"/>
              </a:spcBef>
              <a:buFont typeface="Times" charset="0"/>
              <a:buChar char="–"/>
            </a:pPr>
            <a:endParaRPr lang="de-CH" altLang="de-DE" dirty="0">
              <a:latin typeface="Arial" charset="0"/>
              <a:ea typeface="ＭＳ Ｐゴシック" charset="-128"/>
            </a:endParaRPr>
          </a:p>
          <a:p>
            <a:pPr>
              <a:lnSpc>
                <a:spcPct val="90000"/>
              </a:lnSpc>
              <a:spcBef>
                <a:spcPct val="55000"/>
              </a:spcBef>
              <a:buFont typeface="Times" charset="0"/>
              <a:buChar char="–"/>
            </a:pPr>
            <a:endParaRPr lang="de-CH" altLang="de-DE" dirty="0">
              <a:latin typeface="Arial" charset="0"/>
              <a:ea typeface="ＭＳ Ｐゴシック" charset="-128"/>
            </a:endParaRPr>
          </a:p>
        </p:txBody>
      </p:sp>
      <p:sp>
        <p:nvSpPr>
          <p:cNvPr id="18435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BF65C3E2-E8A5-FD44-9564-CFDBC1FC6036}" type="slidenum">
              <a:rPr lang="de-CH" altLang="de-DE" sz="1200"/>
              <a:pPr/>
              <a:t>2</a:t>
            </a:fld>
            <a:endParaRPr lang="de-CH" altLang="de-DE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A2A0251E-A406-F345-8EBC-6E8B0237627F}" type="slidenum">
              <a:rPr lang="de-CH" altLang="de-DE" sz="1200"/>
              <a:pPr/>
              <a:t>20</a:t>
            </a:fld>
            <a:endParaRPr lang="de-CH" altLang="de-DE" sz="1200"/>
          </a:p>
        </p:txBody>
      </p:sp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3859213" y="9447213"/>
            <a:ext cx="29511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24" tIns="47862" rIns="95724" bIns="47862" anchor="b"/>
          <a:lstStyle>
            <a:lvl1pPr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r"/>
            <a:fld id="{DD38C544-D6A0-9B44-81F4-F002F3E9816D}" type="slidenum">
              <a:rPr lang="de-CH" altLang="de-DE" sz="1300"/>
              <a:pPr algn="r"/>
              <a:t>20</a:t>
            </a:fld>
            <a:endParaRPr lang="de-CH" altLang="de-DE" sz="13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67287" cy="3725862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21225"/>
            <a:ext cx="4997450" cy="4473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24" tIns="47862" rIns="95724" bIns="47862"/>
          <a:lstStyle/>
          <a:p>
            <a:endParaRPr lang="de-CH" altLang="de-DE" dirty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92578D45-DC7B-804C-8F79-B46D65610E7E}" type="slidenum">
              <a:rPr lang="de-CH" altLang="de-DE" sz="1200"/>
              <a:pPr/>
              <a:t>21</a:t>
            </a:fld>
            <a:endParaRPr lang="de-CH" altLang="de-DE" sz="1200"/>
          </a:p>
        </p:txBody>
      </p:sp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3859213" y="9447213"/>
            <a:ext cx="29511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24" tIns="47862" rIns="95724" bIns="47862" anchor="b"/>
          <a:lstStyle>
            <a:lvl1pPr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r"/>
            <a:fld id="{99E80831-A406-1345-A479-FCA96CCE6B4B}" type="slidenum">
              <a:rPr lang="de-CH" altLang="de-DE" sz="1300"/>
              <a:pPr algn="r"/>
              <a:t>21</a:t>
            </a:fld>
            <a:endParaRPr lang="de-CH" altLang="de-DE" sz="130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67287" cy="3725862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21225"/>
            <a:ext cx="4997450" cy="4473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24" tIns="47862" rIns="95724" bIns="47862"/>
          <a:lstStyle/>
          <a:p>
            <a:endParaRPr lang="de-CH" altLang="de-DE" dirty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5787BB2C-5B27-914F-9205-381765A2841B}" type="slidenum">
              <a:rPr lang="de-CH" altLang="de-DE" sz="1200"/>
              <a:pPr/>
              <a:t>22</a:t>
            </a:fld>
            <a:endParaRPr lang="de-CH" altLang="de-DE" sz="1200"/>
          </a:p>
        </p:txBody>
      </p:sp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3859213" y="9447213"/>
            <a:ext cx="29511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24" tIns="47862" rIns="95724" bIns="47862" anchor="b"/>
          <a:lstStyle>
            <a:lvl1pPr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r"/>
            <a:fld id="{2537CF51-40B3-EC49-B8B8-E34C9ADC7AEC}" type="slidenum">
              <a:rPr lang="de-CH" altLang="de-DE" sz="1300"/>
              <a:pPr algn="r"/>
              <a:t>22</a:t>
            </a:fld>
            <a:endParaRPr lang="de-CH" altLang="de-DE" sz="13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67287" cy="3725862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21225"/>
            <a:ext cx="4997450" cy="4473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24" tIns="47862" rIns="95724" bIns="47862"/>
          <a:lstStyle/>
          <a:p>
            <a:endParaRPr lang="de-CH" altLang="de-DE" dirty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335B9599-71F2-D740-BB13-6CF67BF819BE}" type="slidenum">
              <a:rPr lang="de-CH" altLang="de-DE" sz="1200"/>
              <a:pPr/>
              <a:t>23</a:t>
            </a:fld>
            <a:endParaRPr lang="de-CH" altLang="de-DE" sz="1200"/>
          </a:p>
        </p:txBody>
      </p:sp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859213" y="9447213"/>
            <a:ext cx="29511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24" tIns="47862" rIns="95724" bIns="47862" anchor="b"/>
          <a:lstStyle>
            <a:lvl1pPr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r"/>
            <a:fld id="{589F9F10-ACF9-7D42-B84C-19A65D1BA500}" type="slidenum">
              <a:rPr lang="de-CH" altLang="de-DE" sz="1300"/>
              <a:pPr algn="r"/>
              <a:t>23</a:t>
            </a:fld>
            <a:endParaRPr lang="de-CH" altLang="de-DE" sz="13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67287" cy="3725862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21225"/>
            <a:ext cx="4997450" cy="4473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24" tIns="47862" rIns="95724" bIns="47862"/>
          <a:lstStyle/>
          <a:p>
            <a:pPr>
              <a:defRPr/>
            </a:pP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213838D7-4199-774B-9E9C-0CFE2198337F}" type="slidenum">
              <a:rPr lang="de-CH" altLang="de-DE" sz="1200"/>
              <a:pPr/>
              <a:t>24</a:t>
            </a:fld>
            <a:endParaRPr lang="de-CH" altLang="de-DE" sz="1200"/>
          </a:p>
        </p:txBody>
      </p:sp>
      <p:sp>
        <p:nvSpPr>
          <p:cNvPr id="65538" name="Rectangle 7"/>
          <p:cNvSpPr txBox="1">
            <a:spLocks noGrp="1" noChangeArrowheads="1"/>
          </p:cNvSpPr>
          <p:nvPr/>
        </p:nvSpPr>
        <p:spPr bwMode="auto">
          <a:xfrm>
            <a:off x="3859213" y="9447213"/>
            <a:ext cx="29511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24" tIns="47862" rIns="95724" bIns="47862" anchor="b"/>
          <a:lstStyle>
            <a:lvl1pPr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r"/>
            <a:fld id="{6844D826-91D2-B04C-B84D-14A6A0C4B6D7}" type="slidenum">
              <a:rPr lang="de-CH" altLang="de-DE" sz="1300"/>
              <a:pPr algn="r"/>
              <a:t>24</a:t>
            </a:fld>
            <a:endParaRPr lang="de-CH" altLang="de-DE" sz="13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67287" cy="3725862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21225"/>
            <a:ext cx="4997450" cy="4473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24" tIns="47862" rIns="95724" bIns="47862"/>
          <a:lstStyle/>
          <a:p>
            <a:endParaRPr lang="de-CH" altLang="de-DE" dirty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8B3087C0-8F66-EB49-8C11-4ABF90A944B9}" type="slidenum">
              <a:rPr lang="de-CH" altLang="de-DE" sz="1200"/>
              <a:pPr/>
              <a:t>25</a:t>
            </a:fld>
            <a:endParaRPr lang="de-CH" altLang="de-DE" sz="1200"/>
          </a:p>
        </p:txBody>
      </p:sp>
      <p:sp>
        <p:nvSpPr>
          <p:cNvPr id="67586" name="Rectangle 7"/>
          <p:cNvSpPr txBox="1">
            <a:spLocks noGrp="1" noChangeArrowheads="1"/>
          </p:cNvSpPr>
          <p:nvPr/>
        </p:nvSpPr>
        <p:spPr bwMode="auto">
          <a:xfrm>
            <a:off x="3859213" y="9447213"/>
            <a:ext cx="29511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24" tIns="47862" rIns="95724" bIns="47862" anchor="b"/>
          <a:lstStyle>
            <a:lvl1pPr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r"/>
            <a:fld id="{0213EF79-D3F0-A846-BDE8-C2F7C7072775}" type="slidenum">
              <a:rPr lang="de-CH" altLang="de-DE" sz="1300"/>
              <a:pPr algn="r"/>
              <a:t>25</a:t>
            </a:fld>
            <a:endParaRPr lang="de-CH" altLang="de-DE" sz="130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67287" cy="3725862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21225"/>
            <a:ext cx="4997450" cy="4473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24" tIns="47862" rIns="95724" bIns="47862"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CH" altLang="de-DE" dirty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876799EE-1776-FD4A-ADEB-A0C619916A8D}" type="slidenum">
              <a:rPr lang="de-CH" altLang="de-DE" sz="1200"/>
              <a:pPr/>
              <a:t>26</a:t>
            </a:fld>
            <a:endParaRPr lang="de-CH" altLang="de-DE" sz="120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92B6B0CD-4627-2A44-A005-4384F2F3F280}" type="slidenum">
              <a:rPr lang="de-CH" altLang="de-DE" sz="1200"/>
              <a:pPr/>
              <a:t>27</a:t>
            </a:fld>
            <a:endParaRPr lang="de-CH" altLang="de-DE" sz="1200"/>
          </a:p>
        </p:txBody>
      </p:sp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3859213" y="9447213"/>
            <a:ext cx="29511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24" tIns="47862" rIns="95724" bIns="47862" anchor="b"/>
          <a:lstStyle>
            <a:lvl1pPr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r"/>
            <a:fld id="{8646E978-3569-794F-B2A0-A25C730E8C36}" type="slidenum">
              <a:rPr lang="de-CH" altLang="de-DE" sz="1300"/>
              <a:pPr algn="r"/>
              <a:t>27</a:t>
            </a:fld>
            <a:endParaRPr lang="de-CH" altLang="de-DE" sz="13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67287" cy="3725862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21225"/>
            <a:ext cx="4997450" cy="4473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24" tIns="47862" rIns="95724" bIns="47862"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CH" altLang="de-DE" dirty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4DBC0557-D887-6343-B8E7-7E36ED6695F4}" type="slidenum">
              <a:rPr lang="de-CH" altLang="de-DE" sz="1200"/>
              <a:pPr/>
              <a:t>28</a:t>
            </a:fld>
            <a:endParaRPr lang="de-CH" altLang="de-DE" sz="120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8AA5C3D3-DB21-B044-9348-E859E92EABF3}" type="slidenum">
              <a:rPr lang="de-CH" altLang="de-DE" sz="1200"/>
              <a:pPr/>
              <a:t>29</a:t>
            </a:fld>
            <a:endParaRPr lang="de-CH" altLang="de-DE" sz="1200"/>
          </a:p>
        </p:txBody>
      </p:sp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59213" y="9447213"/>
            <a:ext cx="29511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24" tIns="47862" rIns="95724" bIns="47862" anchor="b"/>
          <a:lstStyle>
            <a:lvl1pPr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r"/>
            <a:fld id="{AC326B42-5292-2543-9BCD-9E60C8E2A0F0}" type="slidenum">
              <a:rPr lang="de-CH" altLang="de-DE" sz="1300"/>
              <a:pPr algn="r"/>
              <a:t>29</a:t>
            </a:fld>
            <a:endParaRPr lang="de-CH" altLang="de-DE" sz="13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67287" cy="3725862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21225"/>
            <a:ext cx="4997450" cy="4473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24" tIns="47862" rIns="95724" bIns="47862"/>
          <a:lstStyle/>
          <a:p>
            <a:endParaRPr lang="de-CH" altLang="de-DE" dirty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DF97BC47-7691-B847-BB06-207FC363BC86}" type="slidenum">
              <a:rPr lang="de-CH" altLang="de-DE" sz="1200"/>
              <a:pPr/>
              <a:t>3</a:t>
            </a:fld>
            <a:endParaRPr lang="de-CH" altLang="de-DE" sz="1200"/>
          </a:p>
        </p:txBody>
      </p:sp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849688" y="9436100"/>
            <a:ext cx="294481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71" tIns="47786" rIns="95571" bIns="47786" anchor="b"/>
          <a:lstStyle>
            <a:lvl1pPr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r"/>
            <a:fld id="{F66DF7AF-C150-2B44-BDA9-538964B242A9}" type="slidenum">
              <a:rPr lang="de-CH" altLang="de-DE" sz="1300"/>
              <a:pPr algn="r"/>
              <a:t>3</a:t>
            </a:fld>
            <a:endParaRPr lang="de-CH" altLang="de-DE" sz="13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6125"/>
            <a:ext cx="4964112" cy="372268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6463"/>
            <a:ext cx="4984750" cy="4468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71" tIns="47786" rIns="95571" bIns="47786"/>
          <a:lstStyle/>
          <a:p>
            <a:pPr eaLnBrk="1" hangingPunct="1">
              <a:buFont typeface="+mj-lt" charset="0"/>
              <a:buNone/>
            </a:pPr>
            <a:endParaRPr lang="de-DE" altLang="de-DE" b="0" dirty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052D1EEC-A9C7-BA45-9069-04A3169B9640}" type="slidenum">
              <a:rPr lang="de-CH" altLang="de-DE" sz="1200"/>
              <a:pPr/>
              <a:t>30</a:t>
            </a:fld>
            <a:endParaRPr lang="de-CH" altLang="de-DE" sz="1200"/>
          </a:p>
        </p:txBody>
      </p:sp>
      <p:sp>
        <p:nvSpPr>
          <p:cNvPr id="77826" name="Rectangle 7"/>
          <p:cNvSpPr txBox="1">
            <a:spLocks noGrp="1" noChangeArrowheads="1"/>
          </p:cNvSpPr>
          <p:nvPr/>
        </p:nvSpPr>
        <p:spPr bwMode="auto">
          <a:xfrm>
            <a:off x="3859213" y="9447213"/>
            <a:ext cx="29511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24" tIns="47862" rIns="95724" bIns="47862" anchor="b"/>
          <a:lstStyle>
            <a:lvl1pPr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r"/>
            <a:fld id="{BF4BCDFB-87DD-5242-8FB3-2B1173DCE66B}" type="slidenum">
              <a:rPr lang="de-CH" altLang="de-DE" sz="1300"/>
              <a:pPr algn="r"/>
              <a:t>30</a:t>
            </a:fld>
            <a:endParaRPr lang="de-CH" altLang="de-DE" sz="13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67287" cy="3725862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21225"/>
            <a:ext cx="4997450" cy="4473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24" tIns="47862" rIns="95724" bIns="47862"/>
          <a:lstStyle/>
          <a:p>
            <a:pPr>
              <a:defRPr/>
            </a:pP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69B41858-EA0C-A140-B415-9E47E5DDE990}" type="slidenum">
              <a:rPr lang="de-CH" altLang="de-DE" sz="1200"/>
              <a:pPr/>
              <a:t>31</a:t>
            </a:fld>
            <a:endParaRPr lang="de-CH" altLang="de-DE" sz="1200"/>
          </a:p>
        </p:txBody>
      </p:sp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3859213" y="9447213"/>
            <a:ext cx="29511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24" tIns="47862" rIns="95724" bIns="47862" anchor="b"/>
          <a:lstStyle>
            <a:lvl1pPr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r"/>
            <a:fld id="{60AC99C5-141C-BF4C-AE51-57D14A028CF9}" type="slidenum">
              <a:rPr lang="de-CH" altLang="de-DE" sz="1300"/>
              <a:pPr algn="r"/>
              <a:t>31</a:t>
            </a:fld>
            <a:endParaRPr lang="de-CH" altLang="de-DE" sz="13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67287" cy="3725862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21225"/>
            <a:ext cx="4997450" cy="4473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24" tIns="47862" rIns="95724" bIns="47862"/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altLang="de-DE" dirty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916C5ED0-C575-1B4A-85FF-0A8FAAF1F126}" type="slidenum">
              <a:rPr lang="de-CH" altLang="de-DE" sz="1200"/>
              <a:pPr/>
              <a:t>32</a:t>
            </a:fld>
            <a:endParaRPr lang="de-CH" altLang="de-DE" sz="1200"/>
          </a:p>
        </p:txBody>
      </p:sp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3859213" y="9447213"/>
            <a:ext cx="29511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24" tIns="47862" rIns="95724" bIns="47862" anchor="b"/>
          <a:lstStyle>
            <a:lvl1pPr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r"/>
            <a:fld id="{250F76C9-0B70-1B45-8192-25607D9E406C}" type="slidenum">
              <a:rPr lang="de-CH" altLang="de-DE" sz="1300"/>
              <a:pPr algn="r"/>
              <a:t>32</a:t>
            </a:fld>
            <a:endParaRPr lang="de-CH" altLang="de-DE" sz="13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67287" cy="3725862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21225"/>
            <a:ext cx="4997450" cy="4473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24" tIns="47862" rIns="95724" bIns="47862"/>
          <a:lstStyle/>
          <a:p>
            <a:endParaRPr lang="de-DE" altLang="de-DE" dirty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68943A05-C5A4-A140-88F8-568950B6DA77}" type="slidenum">
              <a:rPr lang="de-CH" altLang="de-DE" sz="1200"/>
              <a:pPr/>
              <a:t>33</a:t>
            </a:fld>
            <a:endParaRPr lang="de-CH" altLang="de-DE" sz="12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CH" altLang="de-DE">
              <a:ea typeface="ＭＳ Ｐゴシック" charset="-128"/>
            </a:endParaRPr>
          </a:p>
          <a:p>
            <a:pPr eaLnBrk="1" hangingPunct="1"/>
            <a:endParaRPr lang="de-DE" altLang="de-D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Notizenplatzhalt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-"/>
            </a:pPr>
            <a:endParaRPr lang="de-DE" altLang="de-DE" dirty="0">
              <a:ea typeface="ＭＳ Ｐゴシック" charset="-128"/>
            </a:endParaRPr>
          </a:p>
          <a:p>
            <a:pPr>
              <a:buFontTx/>
              <a:buChar char="-"/>
            </a:pPr>
            <a:endParaRPr lang="de-DE" altLang="de-DE" dirty="0">
              <a:ea typeface="ＭＳ Ｐゴシック" charset="-128"/>
            </a:endParaRPr>
          </a:p>
        </p:txBody>
      </p:sp>
      <p:sp>
        <p:nvSpPr>
          <p:cNvPr id="22531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CF9C6780-F5BD-A44D-A04C-F91B3DF80866}" type="slidenum">
              <a:rPr lang="de-CH" altLang="de-DE" sz="1200"/>
              <a:pPr/>
              <a:t>4</a:t>
            </a:fld>
            <a:endParaRPr lang="de-CH" altLang="de-DE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8" name="Notizenplatzhalt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altLang="de-DE" dirty="0">
              <a:ea typeface="ＭＳ Ｐゴシック" charset="-128"/>
            </a:endParaRPr>
          </a:p>
        </p:txBody>
      </p:sp>
      <p:sp>
        <p:nvSpPr>
          <p:cNvPr id="2457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85493B8D-DF46-C947-A92D-4139495421F2}" type="slidenum">
              <a:rPr lang="de-CH" altLang="de-DE" sz="1200"/>
              <a:pPr/>
              <a:t>5</a:t>
            </a:fld>
            <a:endParaRPr lang="de-CH" altLang="de-DE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6" name="Notizenplatzhalt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ea typeface="ＭＳ Ｐゴシック" charset="-128"/>
            </a:endParaRPr>
          </a:p>
        </p:txBody>
      </p:sp>
      <p:sp>
        <p:nvSpPr>
          <p:cNvPr id="2662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3688EDEC-14C2-BE4D-BAD1-20EDBD94E3C0}" type="slidenum">
              <a:rPr lang="de-CH" altLang="de-DE" sz="1200"/>
              <a:pPr/>
              <a:t>6</a:t>
            </a:fld>
            <a:endParaRPr lang="de-CH" altLang="de-DE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4" name="Notizenplatzhalt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ea typeface="ＭＳ Ｐゴシック" charset="-128"/>
            </a:endParaRPr>
          </a:p>
        </p:txBody>
      </p:sp>
      <p:sp>
        <p:nvSpPr>
          <p:cNvPr id="28675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D4E22269-D998-3B46-A490-3D6B345F1085}" type="slidenum">
              <a:rPr lang="de-CH" altLang="de-DE" sz="1200"/>
              <a:pPr/>
              <a:t>7</a:t>
            </a:fld>
            <a:endParaRPr lang="de-CH" altLang="de-DE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6B72F7E3-1C6C-074C-A248-C83AC7AE481F}" type="slidenum">
              <a:rPr lang="de-CH" altLang="de-DE" sz="1200"/>
              <a:pPr/>
              <a:t>8</a:t>
            </a:fld>
            <a:endParaRPr lang="de-CH" altLang="de-DE" sz="12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B079E94E-C351-AA4C-8893-A86B0DDEF264}" type="slidenum">
              <a:rPr lang="de-CH" altLang="de-DE" sz="1200"/>
              <a:pPr/>
              <a:t>9</a:t>
            </a:fld>
            <a:endParaRPr lang="de-CH" altLang="de-DE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7"/>
          <p:cNvSpPr>
            <a:spLocks noChangeArrowheads="1"/>
          </p:cNvSpPr>
          <p:nvPr/>
        </p:nvSpPr>
        <p:spPr bwMode="auto">
          <a:xfrm>
            <a:off x="0" y="0"/>
            <a:ext cx="9213850" cy="6858000"/>
          </a:xfrm>
          <a:prstGeom prst="rect">
            <a:avLst/>
          </a:prstGeom>
          <a:solidFill>
            <a:srgbClr val="004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213850" cy="1600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381000" y="6369050"/>
            <a:ext cx="1981200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0" tIns="0" rIns="0" bIns="0"/>
          <a:lstStyle>
            <a:lvl1pPr>
              <a:tabLst>
                <a:tab pos="2190750" algn="l"/>
                <a:tab pos="4381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tabLst>
                <a:tab pos="2190750" algn="l"/>
                <a:tab pos="4381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2190750" algn="l"/>
                <a:tab pos="4381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2190750" algn="l"/>
                <a:tab pos="4381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2190750" algn="l"/>
                <a:tab pos="4381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190750" algn="l"/>
                <a:tab pos="4381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190750" algn="l"/>
                <a:tab pos="4381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190750" algn="l"/>
                <a:tab pos="4381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190750" algn="l"/>
                <a:tab pos="4381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endParaRPr lang="de-DE" sz="9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2514600" y="6369050"/>
            <a:ext cx="1981200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0" tIns="0" rIns="0" bIns="0"/>
          <a:lstStyle>
            <a:lvl1pPr>
              <a:tabLst>
                <a:tab pos="2190750" algn="l"/>
                <a:tab pos="4381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tabLst>
                <a:tab pos="2190750" algn="l"/>
                <a:tab pos="4381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2190750" algn="l"/>
                <a:tab pos="4381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2190750" algn="l"/>
                <a:tab pos="4381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2190750" algn="l"/>
                <a:tab pos="4381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190750" algn="l"/>
                <a:tab pos="4381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190750" algn="l"/>
                <a:tab pos="4381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190750" algn="l"/>
                <a:tab pos="4381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190750" algn="l"/>
                <a:tab pos="4381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endParaRPr lang="de-DE" sz="9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4648200" y="6369050"/>
            <a:ext cx="1981200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0" tIns="0" rIns="0" bIns="0"/>
          <a:lstStyle>
            <a:lvl1pPr>
              <a:tabLst>
                <a:tab pos="2190750" algn="l"/>
                <a:tab pos="4381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tabLst>
                <a:tab pos="2190750" algn="l"/>
                <a:tab pos="4381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2190750" algn="l"/>
                <a:tab pos="4381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2190750" algn="l"/>
                <a:tab pos="4381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2190750" algn="l"/>
                <a:tab pos="4381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190750" algn="l"/>
                <a:tab pos="4381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190750" algn="l"/>
                <a:tab pos="4381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190750" algn="l"/>
                <a:tab pos="4381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190750" algn="l"/>
                <a:tab pos="4381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endParaRPr lang="de-DE" sz="1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" name="Text Box 46"/>
          <p:cNvSpPr txBox="1">
            <a:spLocks noChangeArrowheads="1"/>
          </p:cNvSpPr>
          <p:nvPr/>
        </p:nvSpPr>
        <p:spPr bwMode="auto">
          <a:xfrm>
            <a:off x="4648200" y="6369050"/>
            <a:ext cx="1981200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0" tIns="0" rIns="0" bIns="0"/>
          <a:lstStyle>
            <a:lvl1pPr>
              <a:tabLst>
                <a:tab pos="2190750" algn="l"/>
                <a:tab pos="4381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tabLst>
                <a:tab pos="2190750" algn="l"/>
                <a:tab pos="4381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2190750" algn="l"/>
                <a:tab pos="4381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2190750" algn="l"/>
                <a:tab pos="4381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2190750" algn="l"/>
                <a:tab pos="4381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190750" algn="l"/>
                <a:tab pos="4381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190750" algn="l"/>
                <a:tab pos="4381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190750" algn="l"/>
                <a:tab pos="4381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190750" algn="l"/>
                <a:tab pos="4381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endParaRPr lang="de-DE" sz="1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752600"/>
            <a:ext cx="8382000" cy="990600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Mastertitelformat bearbeiten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81000" y="2863850"/>
            <a:ext cx="8382000" cy="4572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39160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altLang="de-DE"/>
              <a:t>Seite </a:t>
            </a:r>
            <a:fld id="{E9A7A577-E18C-BE45-863B-805315004961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Neugestaltung 3. Sek</a:t>
            </a:r>
          </a:p>
        </p:txBody>
      </p:sp>
    </p:spTree>
    <p:extLst>
      <p:ext uri="{BB962C8B-B14F-4D97-AF65-F5344CB8AC3E}">
        <p14:creationId xmlns:p14="http://schemas.microsoft.com/office/powerpoint/2010/main" val="84949099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67500" y="762000"/>
            <a:ext cx="2095500" cy="4953000"/>
          </a:xfrm>
        </p:spPr>
        <p:txBody>
          <a:bodyPr vert="eaVert"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81000" y="762000"/>
            <a:ext cx="6134100" cy="4953000"/>
          </a:xfrm>
        </p:spPr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altLang="de-DE"/>
              <a:t>Seite </a:t>
            </a:r>
            <a:fld id="{8AA1BE89-000D-0D4D-B2A7-C4F70985FE6A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Neugestaltung 3. Sek</a:t>
            </a:r>
          </a:p>
        </p:txBody>
      </p:sp>
    </p:spTree>
    <p:extLst>
      <p:ext uri="{BB962C8B-B14F-4D97-AF65-F5344CB8AC3E}">
        <p14:creationId xmlns:p14="http://schemas.microsoft.com/office/powerpoint/2010/main" val="92381728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altLang="de-DE"/>
              <a:t>Seite </a:t>
            </a:r>
            <a:fld id="{CFF654B7-B41B-1B4B-A5DB-618E779424A5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Neugestaltung 3. Sek</a:t>
            </a:r>
          </a:p>
        </p:txBody>
      </p:sp>
    </p:spTree>
    <p:extLst>
      <p:ext uri="{BB962C8B-B14F-4D97-AF65-F5344CB8AC3E}">
        <p14:creationId xmlns:p14="http://schemas.microsoft.com/office/powerpoint/2010/main" val="15812781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altLang="de-DE"/>
              <a:t>Seite </a:t>
            </a:r>
            <a:fld id="{D3BDE09F-0C72-B44D-9FF0-CAE54F1559B8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Neugestaltung 3. Sek</a:t>
            </a:r>
          </a:p>
        </p:txBody>
      </p:sp>
    </p:spTree>
    <p:extLst>
      <p:ext uri="{BB962C8B-B14F-4D97-AF65-F5344CB8AC3E}">
        <p14:creationId xmlns:p14="http://schemas.microsoft.com/office/powerpoint/2010/main" val="121696578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81000" y="2014538"/>
            <a:ext cx="4114800" cy="370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014538"/>
            <a:ext cx="4114800" cy="370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altLang="de-DE"/>
              <a:t>Seite </a:t>
            </a:r>
            <a:fld id="{4AA0D7EB-4092-0042-84B0-77BA457925B4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Neugestaltung 3. Sek</a:t>
            </a:r>
          </a:p>
        </p:txBody>
      </p:sp>
    </p:spTree>
    <p:extLst>
      <p:ext uri="{BB962C8B-B14F-4D97-AF65-F5344CB8AC3E}">
        <p14:creationId xmlns:p14="http://schemas.microsoft.com/office/powerpoint/2010/main" val="90972808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altLang="de-DE"/>
              <a:t>Seite </a:t>
            </a:r>
            <a:fld id="{B523EC3B-16C0-9140-BF2D-2A6832141968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Neugestaltung 3. Sek</a:t>
            </a:r>
          </a:p>
        </p:txBody>
      </p:sp>
    </p:spTree>
    <p:extLst>
      <p:ext uri="{BB962C8B-B14F-4D97-AF65-F5344CB8AC3E}">
        <p14:creationId xmlns:p14="http://schemas.microsoft.com/office/powerpoint/2010/main" val="186377437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altLang="de-DE"/>
              <a:t>Seite </a:t>
            </a:r>
            <a:fld id="{63953E4E-024A-9445-9B05-B124307A95B5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Neugestaltung 3. Sek</a:t>
            </a:r>
          </a:p>
        </p:txBody>
      </p:sp>
    </p:spTree>
    <p:extLst>
      <p:ext uri="{BB962C8B-B14F-4D97-AF65-F5344CB8AC3E}">
        <p14:creationId xmlns:p14="http://schemas.microsoft.com/office/powerpoint/2010/main" val="125942867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altLang="de-DE"/>
              <a:t>Seite </a:t>
            </a:r>
            <a:fld id="{8677DEE2-1DDC-5E43-8DDE-E36D380EFE7A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Neugestaltung 3. Sek</a:t>
            </a:r>
          </a:p>
        </p:txBody>
      </p:sp>
    </p:spTree>
    <p:extLst>
      <p:ext uri="{BB962C8B-B14F-4D97-AF65-F5344CB8AC3E}">
        <p14:creationId xmlns:p14="http://schemas.microsoft.com/office/powerpoint/2010/main" val="161893270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altLang="de-DE"/>
              <a:t>Seite </a:t>
            </a:r>
            <a:fld id="{9477C53B-5B9A-854F-B206-BD6078465F52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Neugestaltung 3. Sek</a:t>
            </a:r>
          </a:p>
        </p:txBody>
      </p:sp>
    </p:spTree>
    <p:extLst>
      <p:ext uri="{BB962C8B-B14F-4D97-AF65-F5344CB8AC3E}">
        <p14:creationId xmlns:p14="http://schemas.microsoft.com/office/powerpoint/2010/main" val="78408141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altLang="de-DE"/>
              <a:t>Seite </a:t>
            </a:r>
            <a:fld id="{19127503-7086-514D-8DCE-E0333A8EB6E8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Neugestaltung 3. Sek</a:t>
            </a:r>
          </a:p>
        </p:txBody>
      </p:sp>
    </p:spTree>
    <p:extLst>
      <p:ext uri="{BB962C8B-B14F-4D97-AF65-F5344CB8AC3E}">
        <p14:creationId xmlns:p14="http://schemas.microsoft.com/office/powerpoint/2010/main" val="109659987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762000"/>
            <a:ext cx="8382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2014538"/>
            <a:ext cx="8382000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/>
              <a:t>Mastertextformat bearbeiten</a:t>
            </a:r>
          </a:p>
          <a:p>
            <a:pPr lvl="1"/>
            <a:r>
              <a:rPr lang="de-CH" altLang="de-DE"/>
              <a:t>Zweite Ebene</a:t>
            </a:r>
          </a:p>
          <a:p>
            <a:pPr lvl="2"/>
            <a:r>
              <a:rPr lang="de-CH" altLang="de-DE"/>
              <a:t>Dritte Ebene</a:t>
            </a:r>
          </a:p>
          <a:p>
            <a:pPr lvl="3"/>
            <a:r>
              <a:rPr lang="de-CH" altLang="de-DE"/>
              <a:t>Vierte Ebene</a:t>
            </a:r>
          </a:p>
          <a:p>
            <a:pPr lvl="4"/>
            <a:r>
              <a:rPr lang="de-CH" altLang="de-DE"/>
              <a:t>Fünfte Ebene</a:t>
            </a:r>
          </a:p>
        </p:txBody>
      </p:sp>
      <p:sp>
        <p:nvSpPr>
          <p:cNvPr id="24594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86500"/>
            <a:ext cx="1981200" cy="5651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Arial" charset="0"/>
              </a:defRPr>
            </a:lvl1pPr>
          </a:lstStyle>
          <a:p>
            <a:pPr>
              <a:defRPr/>
            </a:pPr>
            <a:r>
              <a:rPr lang="de-CH" altLang="de-DE"/>
              <a:t>Seite </a:t>
            </a:r>
            <a:fld id="{8894EC10-7A7E-5249-8BE9-55ECB7333862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  <p:sp>
        <p:nvSpPr>
          <p:cNvPr id="2459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86200" y="62928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459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1000" y="629285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r>
              <a:rPr lang="de-CH"/>
              <a:t>Neugestaltung 3. Sek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75" r:id="rId2"/>
    <p:sldLayoutId id="2147484276" r:id="rId3"/>
    <p:sldLayoutId id="2147484277" r:id="rId4"/>
    <p:sldLayoutId id="2147484278" r:id="rId5"/>
    <p:sldLayoutId id="2147484279" r:id="rId6"/>
    <p:sldLayoutId id="2147484280" r:id="rId7"/>
    <p:sldLayoutId id="2147484281" r:id="rId8"/>
    <p:sldLayoutId id="2147484282" r:id="rId9"/>
    <p:sldLayoutId id="2147484283" r:id="rId10"/>
    <p:sldLayoutId id="2147484284" r:id="rId11"/>
  </p:sldLayoutIdLst>
  <p:transition/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282575" indent="-282575" algn="l" rtl="0" eaLnBrk="0" fontAlgn="base" hangingPunct="0">
        <a:lnSpc>
          <a:spcPct val="110000"/>
        </a:lnSpc>
        <a:spcBef>
          <a:spcPct val="55000"/>
        </a:spcBef>
        <a:spcAft>
          <a:spcPct val="0"/>
        </a:spcAft>
        <a:buFont typeface="Times" charset="0"/>
        <a:buChar char="–"/>
        <a:defRPr sz="20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66763" indent="-293688" algn="l" rtl="0" eaLnBrk="0" fontAlgn="base" hangingPunct="0">
        <a:lnSpc>
          <a:spcPct val="110000"/>
        </a:lnSpc>
        <a:spcBef>
          <a:spcPct val="55000"/>
        </a:spcBef>
        <a:spcAft>
          <a:spcPct val="0"/>
        </a:spcAft>
        <a:buFont typeface="Times" charset="0"/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239838" indent="-282575" algn="l" rtl="0" eaLnBrk="0" fontAlgn="base" hangingPunct="0">
        <a:lnSpc>
          <a:spcPct val="110000"/>
        </a:lnSpc>
        <a:spcBef>
          <a:spcPct val="55000"/>
        </a:spcBef>
        <a:spcAft>
          <a:spcPct val="0"/>
        </a:spcAft>
        <a:buFont typeface="Times" charset="0"/>
        <a:buChar char="–"/>
        <a:defRPr sz="2000">
          <a:solidFill>
            <a:schemeClr val="tx1"/>
          </a:solidFill>
          <a:latin typeface="+mn-lt"/>
          <a:ea typeface="+mn-ea"/>
        </a:defRPr>
      </a:lvl3pPr>
      <a:lvl4pPr marL="1712913" indent="-282575" algn="l" rtl="0" eaLnBrk="0" fontAlgn="base" hangingPunct="0">
        <a:lnSpc>
          <a:spcPct val="110000"/>
        </a:lnSpc>
        <a:spcBef>
          <a:spcPct val="55000"/>
        </a:spcBef>
        <a:spcAft>
          <a:spcPct val="0"/>
        </a:spcAft>
        <a:buFont typeface="Times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187575" indent="-284163" algn="l" rtl="0" eaLnBrk="0" fontAlgn="base" hangingPunct="0">
        <a:lnSpc>
          <a:spcPct val="110000"/>
        </a:lnSpc>
        <a:spcBef>
          <a:spcPct val="55000"/>
        </a:spcBef>
        <a:spcAft>
          <a:spcPct val="0"/>
        </a:spcAft>
        <a:buFont typeface="Times" charset="0"/>
        <a:buChar char="–"/>
        <a:defRPr sz="2000">
          <a:solidFill>
            <a:schemeClr val="tx1"/>
          </a:solidFill>
          <a:latin typeface="+mn-lt"/>
          <a:ea typeface="+mn-ea"/>
        </a:defRPr>
      </a:lvl5pPr>
      <a:lvl6pPr marL="2644775" indent="-284163" algn="l" rtl="0" fontAlgn="base">
        <a:lnSpc>
          <a:spcPct val="110000"/>
        </a:lnSpc>
        <a:spcBef>
          <a:spcPct val="55000"/>
        </a:spcBef>
        <a:spcAft>
          <a:spcPct val="0"/>
        </a:spcAft>
        <a:buFont typeface="Times" charset="0"/>
        <a:buChar char="–"/>
        <a:defRPr sz="2000">
          <a:solidFill>
            <a:schemeClr val="tx1"/>
          </a:solidFill>
          <a:latin typeface="+mn-lt"/>
          <a:ea typeface="+mn-ea"/>
        </a:defRPr>
      </a:lvl6pPr>
      <a:lvl7pPr marL="3101975" indent="-284163" algn="l" rtl="0" fontAlgn="base">
        <a:lnSpc>
          <a:spcPct val="110000"/>
        </a:lnSpc>
        <a:spcBef>
          <a:spcPct val="55000"/>
        </a:spcBef>
        <a:spcAft>
          <a:spcPct val="0"/>
        </a:spcAft>
        <a:buFont typeface="Times" charset="0"/>
        <a:buChar char="–"/>
        <a:defRPr sz="2000">
          <a:solidFill>
            <a:schemeClr val="tx1"/>
          </a:solidFill>
          <a:latin typeface="+mn-lt"/>
          <a:ea typeface="+mn-ea"/>
        </a:defRPr>
      </a:lvl7pPr>
      <a:lvl8pPr marL="3559175" indent="-284163" algn="l" rtl="0" fontAlgn="base">
        <a:lnSpc>
          <a:spcPct val="110000"/>
        </a:lnSpc>
        <a:spcBef>
          <a:spcPct val="55000"/>
        </a:spcBef>
        <a:spcAft>
          <a:spcPct val="0"/>
        </a:spcAft>
        <a:buFont typeface="Times" charset="0"/>
        <a:buChar char="–"/>
        <a:defRPr sz="2000">
          <a:solidFill>
            <a:schemeClr val="tx1"/>
          </a:solidFill>
          <a:latin typeface="+mn-lt"/>
          <a:ea typeface="+mn-ea"/>
        </a:defRPr>
      </a:lvl8pPr>
      <a:lvl9pPr marL="4016375" indent="-284163" algn="l" rtl="0" fontAlgn="base">
        <a:lnSpc>
          <a:spcPct val="110000"/>
        </a:lnSpc>
        <a:spcBef>
          <a:spcPct val="55000"/>
        </a:spcBef>
        <a:spcAft>
          <a:spcPct val="0"/>
        </a:spcAft>
        <a:buFont typeface="Times" charset="0"/>
        <a:buChar char="–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.png"/><Relationship Id="rId5" Type="http://schemas.openxmlformats.org/officeDocument/2006/relationships/image" Target="../media/image31.emf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 eaLnBrk="1" hangingPunct="1">
              <a:defRPr/>
            </a:pPr>
            <a:r>
              <a:rPr lang="de-CH" sz="2800" dirty="0">
                <a:cs typeface="+mj-cs"/>
              </a:rPr>
              <a:t>Gestaltung 3. Sekundarklasse</a:t>
            </a:r>
            <a:br>
              <a:rPr lang="de-CH" sz="2800" dirty="0">
                <a:cs typeface="+mj-cs"/>
              </a:rPr>
            </a:br>
            <a:r>
              <a:rPr lang="de-CH" sz="2000" dirty="0">
                <a:cs typeface="+mj-cs"/>
              </a:rPr>
              <a:t>Den Einstieg in die Berufslehre oder in weiterführende Schulen optimal vorbereiten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2863850"/>
            <a:ext cx="8382000" cy="636588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 eaLnBrk="1" hangingPunct="1">
              <a:buFont typeface="Times" charset="0"/>
              <a:buNone/>
              <a:defRPr/>
            </a:pPr>
            <a:r>
              <a:rPr lang="de-CH" dirty="0" err="1">
                <a:cs typeface="+mn-cs"/>
              </a:rPr>
              <a:t>Bauma</a:t>
            </a:r>
            <a:r>
              <a:rPr lang="de-CH" dirty="0">
                <a:cs typeface="+mn-cs"/>
              </a:rPr>
              <a:t> 2022</a:t>
            </a:r>
          </a:p>
        </p:txBody>
      </p:sp>
      <p:pic>
        <p:nvPicPr>
          <p:cNvPr id="15363" name="Picture 4" descr="Step_by_Step"/>
          <p:cNvPicPr>
            <a:picLocks noChangeAspect="1" noChangeArrowheads="1"/>
          </p:cNvPicPr>
          <p:nvPr/>
        </p:nvPicPr>
        <p:blipFill>
          <a:blip r:embed="rId5">
            <a:lum bright="24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500438"/>
            <a:ext cx="3268663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22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Foliennummernplatzhalter 4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sz="1100">
                <a:latin typeface="Arial" charset="0"/>
              </a:rPr>
              <a:t>Seite </a:t>
            </a:r>
            <a:fld id="{9404DAAF-6C1A-4C4F-9C3F-461CA5B56790}" type="slidenum">
              <a:rPr lang="de-CH" altLang="de-DE" sz="1100">
                <a:latin typeface="Arial" charset="0"/>
              </a:rPr>
              <a:pPr/>
              <a:t>10</a:t>
            </a:fld>
            <a:endParaRPr lang="de-CH" altLang="de-DE" sz="1100">
              <a:latin typeface="Arial" charset="0"/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Neugestaltung 3. Sek</a:t>
            </a:r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382000" cy="650875"/>
          </a:xfrm>
        </p:spPr>
        <p:txBody>
          <a:bodyPr/>
          <a:lstStyle/>
          <a:p>
            <a:pPr eaLnBrk="1" hangingPunct="1">
              <a:defRPr/>
            </a:pPr>
            <a:r>
              <a:rPr lang="de-CH">
                <a:cs typeface="+mj-cs"/>
              </a:rPr>
              <a:t>Funktionsweise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484313"/>
            <a:ext cx="4608513" cy="4608512"/>
          </a:xfrm>
        </p:spPr>
        <p:txBody>
          <a:bodyPr/>
          <a:lstStyle/>
          <a:p>
            <a:pPr eaLnBrk="1" hangingPunct="1">
              <a:buFont typeface="Times" charset="0"/>
              <a:buNone/>
            </a:pPr>
            <a:endParaRPr lang="de-CH" altLang="de-DE" sz="1800"/>
          </a:p>
          <a:p>
            <a:pPr eaLnBrk="1" hangingPunct="1">
              <a:buFont typeface="Times" charset="0"/>
              <a:buNone/>
            </a:pPr>
            <a:r>
              <a:rPr lang="de-CH" altLang="de-DE" sz="1800"/>
              <a:t>	</a:t>
            </a:r>
            <a:r>
              <a:rPr lang="de-CH" altLang="de-DE" sz="1800" b="1">
                <a:solidFill>
                  <a:srgbClr val="004C99"/>
                </a:solidFill>
              </a:rPr>
              <a:t>Stellwerk ist ein</a:t>
            </a:r>
            <a:r>
              <a:rPr lang="de-CH" altLang="de-DE" sz="1800">
                <a:solidFill>
                  <a:srgbClr val="004C99"/>
                </a:solidFill>
              </a:rPr>
              <a:t> </a:t>
            </a:r>
            <a:r>
              <a:rPr lang="de-CH" altLang="de-DE" sz="1800" b="1" u="sng">
                <a:solidFill>
                  <a:srgbClr val="004C99"/>
                </a:solidFill>
              </a:rPr>
              <a:t>adaptives Testsystem:</a:t>
            </a:r>
            <a:r>
              <a:rPr lang="de-CH" altLang="de-DE" sz="1800"/>
              <a:t> </a:t>
            </a:r>
          </a:p>
          <a:p>
            <a:pPr eaLnBrk="1" hangingPunct="1">
              <a:buFont typeface="Wingdings" charset="2"/>
              <a:buChar char="§"/>
            </a:pPr>
            <a:r>
              <a:rPr lang="de-CH" altLang="de-DE" sz="1800"/>
              <a:t>Der Test passt sich den Fähigkeiten an.</a:t>
            </a:r>
          </a:p>
          <a:p>
            <a:pPr eaLnBrk="1" hangingPunct="1">
              <a:buFont typeface="Wingdings" charset="2"/>
              <a:buChar char="§"/>
            </a:pPr>
            <a:r>
              <a:rPr lang="de-CH" altLang="de-DE" sz="1800"/>
              <a:t>Das Testsystem sucht innerhalb des Aufgabenpools Aufgaben, deren Schwierigkeit mit der Person übereinstimmt.</a:t>
            </a:r>
          </a:p>
          <a:p>
            <a:pPr eaLnBrk="1" hangingPunct="1">
              <a:buFont typeface="Wingdings" charset="2"/>
              <a:buChar char="§"/>
            </a:pPr>
            <a:r>
              <a:rPr lang="de-CH" altLang="de-DE" sz="1800"/>
              <a:t>Der Test dauert so lange, bis die Schwankungen in der Schwierigkeit bzw. in der Fähigkeit nur noch sehr gering sind.</a:t>
            </a:r>
          </a:p>
        </p:txBody>
      </p:sp>
      <p:pic>
        <p:nvPicPr>
          <p:cNvPr id="33797" name="Picture 5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1268413"/>
            <a:ext cx="4356100" cy="4752975"/>
          </a:xfr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41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liennummernplatzhalt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sz="1100">
                <a:latin typeface="Arial" charset="0"/>
              </a:rPr>
              <a:t>Seite </a:t>
            </a:r>
            <a:fld id="{A9C98CDE-E384-BB48-9679-2EF474B0D00B}" type="slidenum">
              <a:rPr lang="de-CH" altLang="de-DE" sz="1100">
                <a:latin typeface="Arial" charset="0"/>
              </a:rPr>
              <a:pPr/>
              <a:t>11</a:t>
            </a:fld>
            <a:endParaRPr lang="de-CH" altLang="de-DE" sz="1100">
              <a:latin typeface="Arial" charset="0"/>
            </a:endParaRP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Neugestaltung 3. Sek</a:t>
            </a:r>
          </a:p>
        </p:txBody>
      </p:sp>
      <p:sp>
        <p:nvSpPr>
          <p:cNvPr id="9421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762000"/>
            <a:ext cx="8382000" cy="579438"/>
          </a:xfrm>
        </p:spPr>
        <p:txBody>
          <a:bodyPr/>
          <a:lstStyle/>
          <a:p>
            <a:pPr eaLnBrk="1" hangingPunct="1">
              <a:defRPr/>
            </a:pPr>
            <a:r>
              <a:rPr lang="de-CH">
                <a:cs typeface="+mj-cs"/>
              </a:rPr>
              <a:t>Leistungsprofil  </a:t>
            </a:r>
          </a:p>
        </p:txBody>
      </p:sp>
      <p:sp>
        <p:nvSpPr>
          <p:cNvPr id="94211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00563" y="1700213"/>
            <a:ext cx="4464050" cy="4537075"/>
          </a:xfrm>
        </p:spPr>
        <p:txBody>
          <a:bodyPr/>
          <a:lstStyle/>
          <a:p>
            <a:pPr eaLnBrk="1" hangingPunct="1"/>
            <a:r>
              <a:rPr lang="de-CH" altLang="de-DE" sz="1600"/>
              <a:t>Die Schülerinnen und Schüler erhalten nach dem Test ihr </a:t>
            </a:r>
            <a:r>
              <a:rPr lang="de-CH" altLang="de-DE" sz="1600" b="1">
                <a:solidFill>
                  <a:srgbClr val="004C99"/>
                </a:solidFill>
              </a:rPr>
              <a:t>persönliches Leistungsprofil.</a:t>
            </a:r>
          </a:p>
          <a:p>
            <a:pPr eaLnBrk="1" hangingPunct="1">
              <a:buFont typeface="Times" charset="0"/>
              <a:buNone/>
            </a:pPr>
            <a:r>
              <a:rPr lang="de-CH" altLang="de-DE" sz="1600"/>
              <a:t>→ Die </a:t>
            </a:r>
            <a:r>
              <a:rPr lang="de-CH" altLang="de-DE" sz="1600" b="1"/>
              <a:t>Datenhoheit</a:t>
            </a:r>
            <a:r>
              <a:rPr lang="de-CH" altLang="de-DE" sz="1600"/>
              <a:t> liegt bei den Eltern.</a:t>
            </a:r>
          </a:p>
          <a:p>
            <a:pPr eaLnBrk="1" hangingPunct="1">
              <a:buFont typeface="Times" charset="0"/>
              <a:buNone/>
            </a:pPr>
            <a:r>
              <a:rPr lang="de-CH" altLang="de-DE" sz="1600"/>
              <a:t>→ </a:t>
            </a:r>
            <a:r>
              <a:rPr lang="de-CH" altLang="de-DE" sz="1600" u="sng"/>
              <a:t>Nicht</a:t>
            </a:r>
            <a:r>
              <a:rPr lang="de-CH" altLang="de-DE" sz="1600"/>
              <a:t> als </a:t>
            </a:r>
            <a:r>
              <a:rPr lang="de-CH" altLang="de-DE" sz="1600" b="1"/>
              <a:t>Bewerbungsbeilage</a:t>
            </a:r>
            <a:r>
              <a:rPr lang="de-CH" altLang="de-DE" sz="1600"/>
              <a:t> gedacht </a:t>
            </a:r>
            <a:r>
              <a:rPr lang="mr-IN" altLang="de-DE" sz="1600"/>
              <a:t>–</a:t>
            </a:r>
            <a:r>
              <a:rPr lang="de-CH" altLang="de-DE" sz="1600"/>
              <a:t> aber</a:t>
            </a:r>
          </a:p>
          <a:p>
            <a:pPr eaLnBrk="1" hangingPunct="1">
              <a:buFont typeface="Times" charset="0"/>
              <a:buNone/>
            </a:pPr>
            <a:r>
              <a:rPr lang="de-CH" altLang="de-DE" sz="1600"/>
              <a:t>     leider oft verlangt!</a:t>
            </a:r>
          </a:p>
          <a:p>
            <a:pPr eaLnBrk="1" hangingPunct="1">
              <a:buFont typeface="Times" charset="0"/>
              <a:buNone/>
            </a:pPr>
            <a:endParaRPr lang="de-CH" altLang="de-DE" sz="1600"/>
          </a:p>
          <a:p>
            <a:pPr eaLnBrk="1" hangingPunct="1">
              <a:buFont typeface="Times" charset="0"/>
              <a:buNone/>
            </a:pPr>
            <a:endParaRPr lang="de-CH" altLang="de-DE" sz="1600"/>
          </a:p>
          <a:p>
            <a:pPr eaLnBrk="1" hangingPunct="1">
              <a:buFont typeface="Times" charset="0"/>
              <a:buNone/>
            </a:pPr>
            <a:endParaRPr lang="de-CH" altLang="de-DE" sz="1600"/>
          </a:p>
          <a:p>
            <a:pPr eaLnBrk="1" hangingPunct="1">
              <a:buFont typeface="Times" charset="0"/>
              <a:buNone/>
            </a:pPr>
            <a:endParaRPr lang="de-CH" altLang="de-DE" sz="1600"/>
          </a:p>
          <a:p>
            <a:pPr eaLnBrk="1" hangingPunct="1"/>
            <a:endParaRPr lang="de-CH" altLang="de-DE" sz="1800" b="1">
              <a:solidFill>
                <a:schemeClr val="accent1"/>
              </a:solidFill>
            </a:endParaRPr>
          </a:p>
          <a:p>
            <a:pPr eaLnBrk="1" hangingPunct="1">
              <a:buFont typeface="Wingdings" charset="2"/>
              <a:buNone/>
            </a:pPr>
            <a:endParaRPr lang="de-CH" altLang="de-DE" sz="1600"/>
          </a:p>
        </p:txBody>
      </p:sp>
      <p:pic>
        <p:nvPicPr>
          <p:cNvPr id="35845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0"/>
          <a:stretch>
            <a:fillRect/>
          </a:stretch>
        </p:blipFill>
        <p:spPr bwMode="auto">
          <a:xfrm>
            <a:off x="25400" y="1773238"/>
            <a:ext cx="4332288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83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42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Foliennummernplatzhalt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sz="1100">
                <a:latin typeface="Arial" charset="0"/>
              </a:rPr>
              <a:t>Seite </a:t>
            </a:r>
            <a:fld id="{BCCFA4E9-4FF6-7344-AEC1-E64A5B602329}" type="slidenum">
              <a:rPr lang="de-CH" altLang="de-DE" sz="1100">
                <a:latin typeface="Arial" charset="0"/>
              </a:rPr>
              <a:pPr/>
              <a:t>12</a:t>
            </a:fld>
            <a:endParaRPr lang="de-CH" altLang="de-DE" sz="1100">
              <a:latin typeface="Arial" charset="0"/>
            </a:endParaRP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Neugestaltung 3. Sek</a:t>
            </a:r>
          </a:p>
        </p:txBody>
      </p:sp>
      <p:sp>
        <p:nvSpPr>
          <p:cNvPr id="9421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762000"/>
            <a:ext cx="8382000" cy="579438"/>
          </a:xfrm>
        </p:spPr>
        <p:txBody>
          <a:bodyPr/>
          <a:lstStyle/>
          <a:p>
            <a:pPr eaLnBrk="1" hangingPunct="1">
              <a:defRPr/>
            </a:pPr>
            <a:r>
              <a:rPr lang="de-CH">
                <a:cs typeface="+mj-cs"/>
              </a:rPr>
              <a:t>Leistungsprofil  </a:t>
            </a:r>
          </a:p>
        </p:txBody>
      </p:sp>
      <p:pic>
        <p:nvPicPr>
          <p:cNvPr id="37892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0"/>
          <a:stretch>
            <a:fillRect/>
          </a:stretch>
        </p:blipFill>
        <p:spPr bwMode="auto">
          <a:xfrm>
            <a:off x="971550" y="1350963"/>
            <a:ext cx="6985000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85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Foliennummernplatzhalter 4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sz="1100">
                <a:latin typeface="Arial" charset="0"/>
              </a:rPr>
              <a:t>Seite </a:t>
            </a:r>
            <a:fld id="{325AF0C8-3F3C-6A49-9C20-5F95C58B6C4C}" type="slidenum">
              <a:rPr lang="de-CH" altLang="de-DE" sz="1100">
                <a:latin typeface="Arial" charset="0"/>
              </a:rPr>
              <a:pPr/>
              <a:t>13</a:t>
            </a:fld>
            <a:endParaRPr lang="de-CH" altLang="de-DE" sz="1100">
              <a:latin typeface="Arial" charset="0"/>
            </a:endParaRPr>
          </a:p>
        </p:txBody>
      </p:sp>
      <p:sp>
        <p:nvSpPr>
          <p:cNvPr id="8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Neugestaltung 3. Sek</a:t>
            </a:r>
          </a:p>
        </p:txBody>
      </p:sp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382000" cy="506413"/>
          </a:xfrm>
        </p:spPr>
        <p:txBody>
          <a:bodyPr/>
          <a:lstStyle/>
          <a:p>
            <a:pPr eaLnBrk="1" hangingPunct="1">
              <a:defRPr/>
            </a:pPr>
            <a:r>
              <a:rPr lang="de-CH">
                <a:cs typeface="+mj-cs"/>
              </a:rPr>
              <a:t>Referenzrahmen</a:t>
            </a:r>
          </a:p>
        </p:txBody>
      </p:sp>
      <p:sp>
        <p:nvSpPr>
          <p:cNvPr id="39941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4499992" y="1484784"/>
            <a:ext cx="4464621" cy="4078287"/>
          </a:xfrm>
        </p:spPr>
        <p:txBody>
          <a:bodyPr/>
          <a:lstStyle/>
          <a:p>
            <a:pPr eaLnBrk="1" hangingPunct="1"/>
            <a:r>
              <a:rPr lang="de-CH" altLang="de-DE" sz="1800" dirty="0"/>
              <a:t>Die Schülerinnen und Schüler sind grundsätzlich informiert, was in Stellwerk überprüft wird.</a:t>
            </a:r>
          </a:p>
          <a:p>
            <a:pPr eaLnBrk="1" hangingPunct="1"/>
            <a:r>
              <a:rPr lang="de-CH" altLang="de-DE" sz="1800" b="1" dirty="0"/>
              <a:t>Grundlage ist der Lehrplan 21 </a:t>
            </a:r>
            <a:r>
              <a:rPr lang="de-CH" altLang="de-DE" sz="1800" dirty="0"/>
              <a:t>bis zum Orientierungspunkt im Zyklus III </a:t>
            </a:r>
            <a:r>
              <a:rPr lang="de-CH" altLang="de-DE" sz="1600" dirty="0"/>
              <a:t>(https://</a:t>
            </a:r>
            <a:r>
              <a:rPr lang="de-CH" altLang="de-DE" sz="1600" dirty="0" err="1"/>
              <a:t>zh.lehrplan.ch</a:t>
            </a:r>
            <a:r>
              <a:rPr lang="de-CH" altLang="de-DE" sz="1600" dirty="0"/>
              <a:t>)</a:t>
            </a:r>
          </a:p>
          <a:p>
            <a:pPr eaLnBrk="1" hangingPunct="1"/>
            <a:r>
              <a:rPr lang="de-CH" altLang="de-DE" sz="1800" dirty="0"/>
              <a:t>Geprüfte Fach- und Kompetenzbereiche:</a:t>
            </a:r>
          </a:p>
          <a:p>
            <a:pPr lvl="1" eaLnBrk="1" hangingPunct="1"/>
            <a:r>
              <a:rPr lang="de-CH" altLang="de-DE" sz="1400" dirty="0"/>
              <a:t>Mathematik: Zahl und Variable </a:t>
            </a:r>
            <a:r>
              <a:rPr lang="mr-IN" altLang="de-DE" sz="1400" dirty="0"/>
              <a:t>–</a:t>
            </a:r>
            <a:r>
              <a:rPr lang="de-CH" altLang="de-DE" sz="1400" dirty="0"/>
              <a:t> Form und Raum </a:t>
            </a:r>
            <a:r>
              <a:rPr lang="mr-IN" altLang="de-DE" sz="1400" dirty="0"/>
              <a:t>–</a:t>
            </a:r>
            <a:r>
              <a:rPr lang="de-CH" altLang="de-DE" sz="1400" dirty="0"/>
              <a:t> Grössen, Funktionen, Daten und Zufall</a:t>
            </a:r>
          </a:p>
          <a:p>
            <a:pPr lvl="1" eaLnBrk="1" hangingPunct="1"/>
            <a:r>
              <a:rPr lang="de-CH" altLang="de-DE" sz="1400" dirty="0"/>
              <a:t>Deutsch: Hören </a:t>
            </a:r>
            <a:r>
              <a:rPr lang="mr-IN" altLang="de-DE" sz="1400" dirty="0"/>
              <a:t>–</a:t>
            </a:r>
            <a:r>
              <a:rPr lang="de-CH" altLang="de-DE" sz="1400" dirty="0"/>
              <a:t> Lesen </a:t>
            </a:r>
            <a:r>
              <a:rPr lang="mr-IN" altLang="de-DE" sz="1400" dirty="0"/>
              <a:t>–</a:t>
            </a:r>
            <a:r>
              <a:rPr lang="de-CH" altLang="de-DE" sz="1400" dirty="0"/>
              <a:t> Sprache im Fokus</a:t>
            </a:r>
          </a:p>
          <a:p>
            <a:pPr lvl="1" eaLnBrk="1" hangingPunct="1"/>
            <a:r>
              <a:rPr lang="de-CH" altLang="de-DE" sz="1400" dirty="0"/>
              <a:t>Französisch: Hören </a:t>
            </a:r>
            <a:r>
              <a:rPr lang="mr-IN" altLang="de-DE" sz="1400" dirty="0"/>
              <a:t>–</a:t>
            </a:r>
            <a:r>
              <a:rPr lang="de-CH" altLang="de-DE" sz="1400" dirty="0"/>
              <a:t> Lesen Sprache im Fokus</a:t>
            </a:r>
          </a:p>
          <a:p>
            <a:pPr lvl="1" eaLnBrk="1" hangingPunct="1"/>
            <a:r>
              <a:rPr lang="de-CH" altLang="de-DE" sz="1400" dirty="0"/>
              <a:t>Englisch: Hören </a:t>
            </a:r>
            <a:r>
              <a:rPr lang="mr-IN" altLang="de-DE" sz="1400" dirty="0"/>
              <a:t>–</a:t>
            </a:r>
            <a:r>
              <a:rPr lang="de-CH" altLang="de-DE" sz="1400" dirty="0"/>
              <a:t> Lesen </a:t>
            </a:r>
            <a:r>
              <a:rPr lang="mr-IN" altLang="de-DE" sz="1400" dirty="0"/>
              <a:t>–</a:t>
            </a:r>
            <a:r>
              <a:rPr lang="de-CH" altLang="de-DE" sz="1400" dirty="0"/>
              <a:t> Sprache im Fokus</a:t>
            </a:r>
          </a:p>
          <a:p>
            <a:pPr eaLnBrk="1" hangingPunct="1">
              <a:buFont typeface="Times" charset="0"/>
              <a:buNone/>
            </a:pPr>
            <a:r>
              <a:rPr lang="de-CH" altLang="de-DE" sz="1800" dirty="0"/>
              <a:t>	</a:t>
            </a:r>
          </a:p>
          <a:p>
            <a:pPr eaLnBrk="1" hangingPunct="1">
              <a:buFont typeface="Times" charset="0"/>
              <a:buNone/>
            </a:pPr>
            <a:endParaRPr lang="de-CH" altLang="de-DE" sz="1800" dirty="0"/>
          </a:p>
          <a:p>
            <a:pPr eaLnBrk="1" hangingPunct="1">
              <a:buFont typeface="Times" charset="0"/>
              <a:buNone/>
            </a:pPr>
            <a:endParaRPr lang="de-CH" altLang="de-DE" sz="1800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689" y="1330046"/>
            <a:ext cx="3910747" cy="3017902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55935"/>
      </p:ext>
    </p:extLst>
  </p:cSld>
  <p:clrMapOvr>
    <a:masterClrMapping/>
  </p:clrMapOvr>
  <p:transition advTm="471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Foliennummernplatzhalt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sz="1100">
                <a:latin typeface="Arial" charset="0"/>
              </a:rPr>
              <a:t>Seite </a:t>
            </a:r>
            <a:fld id="{DA3493A0-212E-D347-969B-E602EA1C0A9D}" type="slidenum">
              <a:rPr lang="de-CH" altLang="de-DE" sz="1100">
                <a:latin typeface="Arial" charset="0"/>
              </a:rPr>
              <a:pPr/>
              <a:t>14</a:t>
            </a:fld>
            <a:endParaRPr lang="de-CH" altLang="de-DE" sz="1100">
              <a:latin typeface="Arial" charset="0"/>
            </a:endParaRP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Neugestaltung 3. Sek</a:t>
            </a:r>
          </a:p>
        </p:txBody>
      </p:sp>
      <p:sp>
        <p:nvSpPr>
          <p:cNvPr id="9421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762000"/>
            <a:ext cx="8382000" cy="579438"/>
          </a:xfrm>
        </p:spPr>
        <p:txBody>
          <a:bodyPr/>
          <a:lstStyle/>
          <a:p>
            <a:pPr eaLnBrk="1" hangingPunct="1">
              <a:defRPr/>
            </a:pPr>
            <a:r>
              <a:rPr lang="de-CH" dirty="0">
                <a:cs typeface="+mj-cs"/>
              </a:rPr>
              <a:t>Welcher Beruf passt zu mir?; </a:t>
            </a:r>
            <a:r>
              <a:rPr lang="de-CH" dirty="0" err="1">
                <a:cs typeface="+mj-cs"/>
              </a:rPr>
              <a:t>www.jobskills.ch</a:t>
            </a:r>
            <a:endParaRPr lang="de-CH" dirty="0">
              <a:cs typeface="+mj-cs"/>
            </a:endParaRPr>
          </a:p>
        </p:txBody>
      </p:sp>
      <p:pic>
        <p:nvPicPr>
          <p:cNvPr id="39940" name="Bild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57338"/>
            <a:ext cx="6911975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58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Foliennummernplatzhalt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sz="1100">
                <a:latin typeface="Arial" charset="0"/>
              </a:rPr>
              <a:t>Seite </a:t>
            </a:r>
            <a:fld id="{B1A2A6D0-55B3-D643-8D5F-84C0E2CCC4DC}" type="slidenum">
              <a:rPr lang="de-CH" altLang="de-DE" sz="1100">
                <a:latin typeface="Arial" charset="0"/>
              </a:rPr>
              <a:pPr/>
              <a:t>15</a:t>
            </a:fld>
            <a:endParaRPr lang="de-CH" altLang="de-DE" sz="1100">
              <a:latin typeface="Arial" charset="0"/>
            </a:endParaRPr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Neugestaltung 3. Sek</a:t>
            </a:r>
          </a:p>
        </p:txBody>
      </p:sp>
      <p:sp>
        <p:nvSpPr>
          <p:cNvPr id="46083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692150"/>
            <a:ext cx="8382000" cy="650875"/>
          </a:xfrm>
        </p:spPr>
        <p:txBody>
          <a:bodyPr/>
          <a:lstStyle/>
          <a:p>
            <a:pPr eaLnBrk="1" hangingPunct="1"/>
            <a:r>
              <a:rPr lang="de-CH" altLang="de-DE" dirty="0"/>
              <a:t>Übungsmöglichkeiten; </a:t>
            </a:r>
            <a:r>
              <a:rPr lang="de-CH" altLang="de-DE" dirty="0" err="1"/>
              <a:t>www.stellwerk.ch</a:t>
            </a:r>
            <a:endParaRPr lang="de-CH" altLang="de-DE" dirty="0"/>
          </a:p>
        </p:txBody>
      </p:sp>
      <p:sp>
        <p:nvSpPr>
          <p:cNvPr id="9" name="Rectangle 8"/>
          <p:cNvSpPr txBox="1">
            <a:spLocks noChangeArrowheads="1"/>
          </p:cNvSpPr>
          <p:nvPr/>
        </p:nvSpPr>
        <p:spPr>
          <a:xfrm>
            <a:off x="721827" y="2636912"/>
            <a:ext cx="1730501" cy="482600"/>
          </a:xfrm>
          <a:prstGeom prst="rect">
            <a:avLst/>
          </a:prstGeom>
        </p:spPr>
        <p:txBody>
          <a:bodyPr/>
          <a:lstStyle>
            <a:lvl1pPr marL="282575" indent="-282575" algn="l" rtl="0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66763" indent="-293688" algn="l" rtl="0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239838" indent="-282575" algn="l" rtl="0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712913" indent="-282575" algn="l" rtl="0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187575" indent="-284163" algn="l" rtl="0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644775" indent="-284163" algn="l" rtl="0" fontAlgn="base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101975" indent="-284163" algn="l" rtl="0" fontAlgn="base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559175" indent="-284163" algn="l" rtl="0" fontAlgn="base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4016375" indent="-284163" algn="l" rtl="0" fontAlgn="base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de-CH" altLang="de-DE" sz="1800" kern="0" dirty="0"/>
              <a:t>Demo Aufgabentypen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3155" y="1567706"/>
            <a:ext cx="5811294" cy="4614851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56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Foliennummernplatzhalter 4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sz="1100">
                <a:latin typeface="Arial" charset="0"/>
              </a:rPr>
              <a:t>Seite </a:t>
            </a:r>
            <a:fld id="{4039B57C-EFB6-DE4E-961A-8ACF2A8E6C01}" type="slidenum">
              <a:rPr lang="de-CH" altLang="de-DE" sz="1100">
                <a:latin typeface="Arial" charset="0"/>
              </a:rPr>
              <a:pPr/>
              <a:t>16</a:t>
            </a:fld>
            <a:endParaRPr lang="de-CH" altLang="de-DE" sz="1100">
              <a:latin typeface="Arial" charset="0"/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 dirty="0"/>
              <a:t>Neugestaltung 3. Sek</a:t>
            </a:r>
          </a:p>
        </p:txBody>
      </p:sp>
      <p:sp>
        <p:nvSpPr>
          <p:cNvPr id="48131" name="Rectangle 6"/>
          <p:cNvSpPr>
            <a:spLocks noGrp="1" noChangeArrowheads="1"/>
          </p:cNvSpPr>
          <p:nvPr>
            <p:ph type="title"/>
          </p:nvPr>
        </p:nvSpPr>
        <p:spPr>
          <a:xfrm>
            <a:off x="395288" y="765175"/>
            <a:ext cx="8382000" cy="571500"/>
          </a:xfrm>
        </p:spPr>
        <p:txBody>
          <a:bodyPr/>
          <a:lstStyle/>
          <a:p>
            <a:pPr eaLnBrk="1" hangingPunct="1"/>
            <a:r>
              <a:rPr lang="de-CH" altLang="de-DE" dirty="0"/>
              <a:t>Durchführung ab 28. Februar 2022</a:t>
            </a:r>
          </a:p>
        </p:txBody>
      </p:sp>
      <p:pic>
        <p:nvPicPr>
          <p:cNvPr id="48132" name="Picture 8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3613" y="2014538"/>
            <a:ext cx="2947987" cy="3700462"/>
          </a:xfr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75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sz="1100">
                <a:latin typeface="Arial" charset="0"/>
              </a:rPr>
              <a:t>Seite </a:t>
            </a:r>
            <a:fld id="{243EE60B-01FF-7342-A501-9EF540702830}" type="slidenum">
              <a:rPr lang="de-CH" altLang="de-DE" sz="1100">
                <a:latin typeface="Arial" charset="0"/>
              </a:rPr>
              <a:pPr/>
              <a:t>17</a:t>
            </a:fld>
            <a:endParaRPr lang="de-CH" altLang="de-DE" sz="1100">
              <a:latin typeface="Arial" charset="0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Neugestaltung 3. Sek</a:t>
            </a:r>
          </a:p>
        </p:txBody>
      </p:sp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00" y="765175"/>
            <a:ext cx="8382000" cy="430213"/>
          </a:xfrm>
        </p:spPr>
        <p:txBody>
          <a:bodyPr/>
          <a:lstStyle/>
          <a:p>
            <a:pPr eaLnBrk="1" hangingPunct="1">
              <a:defRPr/>
            </a:pPr>
            <a:r>
              <a:rPr lang="de-CH" sz="2400" dirty="0">
                <a:cs typeface="+mj-cs"/>
              </a:rPr>
              <a:t>Weitere Informationen unter: </a:t>
            </a:r>
            <a:r>
              <a:rPr lang="de-CH" sz="2400" dirty="0" err="1">
                <a:cs typeface="+mj-cs"/>
              </a:rPr>
              <a:t>www.stellwerk.ch</a:t>
            </a:r>
            <a:endParaRPr lang="de-CH" sz="2400" dirty="0">
              <a:cs typeface="+mj-cs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600" y="1390108"/>
            <a:ext cx="8407400" cy="3789476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24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Foliennummernplatzhalt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sz="1100">
                <a:latin typeface="Arial" charset="0"/>
              </a:rPr>
              <a:t>Seite </a:t>
            </a:r>
            <a:fld id="{F775BD57-8E1F-B943-B0CD-3B58DE472FC5}" type="slidenum">
              <a:rPr lang="de-CH" altLang="de-DE" sz="1100">
                <a:latin typeface="Arial" charset="0"/>
              </a:rPr>
              <a:pPr/>
              <a:t>18</a:t>
            </a:fld>
            <a:endParaRPr lang="de-CH" altLang="de-DE" sz="1100">
              <a:latin typeface="Arial" charset="0"/>
            </a:endParaRPr>
          </a:p>
        </p:txBody>
      </p:sp>
      <p:sp>
        <p:nvSpPr>
          <p:cNvPr id="14" name="Datumsplatzhalter 2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AF4A54F4-0705-45C7-85B5-F33631AEBC88}" type="datetime4">
              <a:rPr lang="de-CH"/>
              <a:pPr>
                <a:defRPr/>
              </a:pPr>
              <a:t>5. Januar 2022</a:t>
            </a:fld>
            <a:endParaRPr lang="de-CH"/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Thema</a:t>
            </a:r>
          </a:p>
        </p:txBody>
      </p:sp>
      <p:sp>
        <p:nvSpPr>
          <p:cNvPr id="8" name="Foliennummernplatzhalter 3"/>
          <p:cNvSpPr txBox="1">
            <a:spLocks noGrp="1"/>
          </p:cNvSpPr>
          <p:nvPr/>
        </p:nvSpPr>
        <p:spPr bwMode="auto">
          <a:xfrm>
            <a:off x="6781800" y="6527800"/>
            <a:ext cx="1981200" cy="3317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0" bIns="46800"/>
          <a:lstStyle/>
          <a:p>
            <a:pPr algn="r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Seite </a:t>
            </a:r>
            <a:fld id="{FB162D46-6529-1D46-B439-EF24FCC9709E}" type="slidenum">
              <a:rPr lang="de-CH" sz="900">
                <a:solidFill>
                  <a:schemeClr val="bg1"/>
                </a:solidFill>
                <a:latin typeface="+mn-lt"/>
              </a:rPr>
              <a:pPr algn="r">
                <a:defRPr/>
              </a:pPr>
              <a:t>18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Datumsplatzhalter 4"/>
          <p:cNvSpPr txBox="1">
            <a:spLocks noGrp="1"/>
          </p:cNvSpPr>
          <p:nvPr/>
        </p:nvSpPr>
        <p:spPr bwMode="auto">
          <a:xfrm>
            <a:off x="3886200" y="6527800"/>
            <a:ext cx="19050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3DF096D2-D58D-4650-AC3F-EB16034B0A90}" type="datetime4">
              <a:rPr lang="de-CH" sz="90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5. Januar 2022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Fußzeilenplatzhalter 5"/>
          <p:cNvSpPr txBox="1">
            <a:spLocks noGrp="1"/>
          </p:cNvSpPr>
          <p:nvPr/>
        </p:nvSpPr>
        <p:spPr bwMode="auto">
          <a:xfrm>
            <a:off x="381000" y="6527800"/>
            <a:ext cx="28956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Thema</a:t>
            </a:r>
            <a:endParaRPr lang="de-CH" sz="1100">
              <a:latin typeface="+mn-lt"/>
            </a:endParaRPr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t"/>
          <a:lstStyle/>
          <a:p>
            <a:r>
              <a:rPr lang="de-DE" altLang="de-DE"/>
              <a:t>Standortgespräch</a:t>
            </a:r>
          </a:p>
        </p:txBody>
      </p:sp>
      <p:pic>
        <p:nvPicPr>
          <p:cNvPr id="52232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646238"/>
            <a:ext cx="3933825" cy="349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3" name="Inhaltsplatzhalter 2"/>
          <p:cNvSpPr txBox="1">
            <a:spLocks/>
          </p:cNvSpPr>
          <p:nvPr/>
        </p:nvSpPr>
        <p:spPr bwMode="auto">
          <a:xfrm>
            <a:off x="1393825" y="5341938"/>
            <a:ext cx="7200900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66763" indent="-293688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39838" indent="-282575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712913" indent="-282575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187575" indent="-284163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6447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1019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5591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0163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CH" altLang="de-DE"/>
              <a:t>Ausgangspunkt für die Berufswahl und die individuelle </a:t>
            </a:r>
            <a:br>
              <a:rPr lang="de-CH" altLang="de-DE"/>
            </a:br>
            <a:r>
              <a:rPr lang="de-CH" altLang="de-DE"/>
              <a:t>Profilierung in der 3. Sek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24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Foliennummernplatzhalt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sz="1100">
                <a:latin typeface="Arial" charset="0"/>
              </a:rPr>
              <a:t>Seite </a:t>
            </a:r>
            <a:fld id="{F5C23B7E-2607-B943-9238-EE0E19C528AD}" type="slidenum">
              <a:rPr lang="de-CH" altLang="de-DE" sz="1100">
                <a:latin typeface="Arial" charset="0"/>
              </a:rPr>
              <a:pPr/>
              <a:t>19</a:t>
            </a:fld>
            <a:endParaRPr lang="de-CH" altLang="de-DE" sz="1100">
              <a:latin typeface="Arial" charset="0"/>
            </a:endParaRPr>
          </a:p>
        </p:txBody>
      </p:sp>
      <p:sp>
        <p:nvSpPr>
          <p:cNvPr id="14" name="Datumsplatzhalter 2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AF4A54F4-0705-45C7-85B5-F33631AEBC88}" type="datetime4">
              <a:rPr lang="de-CH"/>
              <a:pPr>
                <a:defRPr/>
              </a:pPr>
              <a:t>5. Januar 2022</a:t>
            </a:fld>
            <a:endParaRPr lang="de-CH"/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Thema</a:t>
            </a:r>
          </a:p>
        </p:txBody>
      </p:sp>
      <p:sp>
        <p:nvSpPr>
          <p:cNvPr id="8" name="Foliennummernplatzhalter 3"/>
          <p:cNvSpPr txBox="1">
            <a:spLocks noGrp="1"/>
          </p:cNvSpPr>
          <p:nvPr/>
        </p:nvSpPr>
        <p:spPr bwMode="auto">
          <a:xfrm>
            <a:off x="6781800" y="6527800"/>
            <a:ext cx="1981200" cy="3317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0" bIns="46800"/>
          <a:lstStyle/>
          <a:p>
            <a:pPr algn="r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Seite </a:t>
            </a:r>
            <a:fld id="{723EFD2E-ED3A-524C-839B-20D735DB7BB9}" type="slidenum">
              <a:rPr lang="de-CH" sz="900">
                <a:solidFill>
                  <a:schemeClr val="bg1"/>
                </a:solidFill>
                <a:latin typeface="+mn-lt"/>
              </a:rPr>
              <a:pPr algn="r">
                <a:defRPr/>
              </a:pPr>
              <a:t>19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Datumsplatzhalter 4"/>
          <p:cNvSpPr txBox="1">
            <a:spLocks noGrp="1"/>
          </p:cNvSpPr>
          <p:nvPr/>
        </p:nvSpPr>
        <p:spPr bwMode="auto">
          <a:xfrm>
            <a:off x="3886200" y="6527800"/>
            <a:ext cx="19050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3DF096D2-D58D-4650-AC3F-EB16034B0A90}" type="datetime4">
              <a:rPr lang="de-CH" sz="90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5. Januar 2022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Fußzeilenplatzhalter 5"/>
          <p:cNvSpPr txBox="1">
            <a:spLocks noGrp="1"/>
          </p:cNvSpPr>
          <p:nvPr/>
        </p:nvSpPr>
        <p:spPr bwMode="auto">
          <a:xfrm>
            <a:off x="381000" y="6527800"/>
            <a:ext cx="28956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Thema</a:t>
            </a:r>
            <a:endParaRPr lang="de-CH" sz="1100">
              <a:latin typeface="+mn-lt"/>
            </a:endParaRPr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t"/>
          <a:lstStyle/>
          <a:p>
            <a:r>
              <a:rPr lang="de-DE" altLang="de-DE" dirty="0"/>
              <a:t>Standortgespräch </a:t>
            </a:r>
            <a:br>
              <a:rPr lang="de-DE" altLang="de-DE" dirty="0"/>
            </a:br>
            <a:r>
              <a:rPr lang="de-DE" altLang="de-DE" sz="2000" b="0" dirty="0"/>
              <a:t>Durchführung vom 28.3. - 15.4.22</a:t>
            </a:r>
          </a:p>
        </p:txBody>
      </p:sp>
      <p:sp>
        <p:nvSpPr>
          <p:cNvPr id="54280" name="Inhaltsplatzhalter 2"/>
          <p:cNvSpPr txBox="1">
            <a:spLocks/>
          </p:cNvSpPr>
          <p:nvPr/>
        </p:nvSpPr>
        <p:spPr bwMode="auto">
          <a:xfrm>
            <a:off x="755650" y="1841500"/>
            <a:ext cx="6769100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39838" indent="-282575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712913" indent="-282575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187575" indent="-284163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6447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1019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5591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0163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CH" altLang="de-DE">
                <a:solidFill>
                  <a:srgbClr val="199900"/>
                </a:solidFill>
              </a:rPr>
              <a:t>Teilnehmende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charset="2"/>
              <a:buChar char="§"/>
            </a:pPr>
            <a:r>
              <a:rPr lang="de-CH" altLang="de-DE"/>
              <a:t> Schülerin / Schüler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charset="2"/>
              <a:buChar char="§"/>
            </a:pPr>
            <a:r>
              <a:rPr lang="de-CH" altLang="de-DE"/>
              <a:t> Lehrperson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charset="2"/>
              <a:buChar char="§"/>
            </a:pPr>
            <a:r>
              <a:rPr lang="de-CH" altLang="de-DE"/>
              <a:t> Eltern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CH" altLang="de-DE">
              <a:solidFill>
                <a:srgbClr val="009EE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CH" altLang="de-DE">
                <a:solidFill>
                  <a:srgbClr val="199900"/>
                </a:solidFill>
              </a:rPr>
              <a:t>Ziele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charset="2"/>
              <a:buChar char="§"/>
            </a:pPr>
            <a:r>
              <a:rPr lang="de-CH" altLang="de-DE"/>
              <a:t> Potenziale erkennen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charset="2"/>
              <a:buChar char="§"/>
            </a:pPr>
            <a:r>
              <a:rPr lang="de-CH" altLang="de-DE"/>
              <a:t> Ziele vereinbaren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charset="2"/>
              <a:buChar char="§"/>
            </a:pPr>
            <a:r>
              <a:rPr lang="de-CH" altLang="de-DE"/>
              <a:t> individuelle Profilierung in der 3. Sek planen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CH" altLang="de-DE">
              <a:solidFill>
                <a:srgbClr val="009EE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CH" altLang="de-DE">
                <a:solidFill>
                  <a:srgbClr val="199900"/>
                </a:solidFill>
              </a:rPr>
              <a:t>Grundlagen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charset="2"/>
              <a:buChar char="§"/>
            </a:pPr>
            <a:r>
              <a:rPr lang="de-CH" altLang="de-DE"/>
              <a:t> Einschätzung der überfachlichen Kompetenzen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charset="2"/>
              <a:buChar char="§"/>
            </a:pPr>
            <a:r>
              <a:rPr lang="de-CH" altLang="de-DE"/>
              <a:t> Leistungsprofil Stellwerk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charset="2"/>
              <a:buChar char="§"/>
            </a:pPr>
            <a:r>
              <a:rPr lang="de-CH" altLang="de-DE"/>
              <a:t> Berufswahlvorbereitung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CH" altLang="de-DE"/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CH" altLang="de-DE"/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CH" altLang="de-DE" sz="110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50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Bild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3248025"/>
            <a:ext cx="28956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sz="1100">
                <a:latin typeface="Arial" charset="0"/>
              </a:rPr>
              <a:t>Seite </a:t>
            </a:r>
            <a:fld id="{BBDC3E30-BEEA-294A-9997-02C5831F531D}" type="slidenum">
              <a:rPr lang="de-CH" altLang="de-DE" sz="1100">
                <a:latin typeface="Arial" charset="0"/>
              </a:rPr>
              <a:pPr/>
              <a:t>2</a:t>
            </a:fld>
            <a:endParaRPr lang="de-CH" altLang="de-DE" sz="1100">
              <a:latin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Neugestaltung 3. Sek</a:t>
            </a: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8229600" cy="792162"/>
          </a:xfrm>
        </p:spPr>
        <p:txBody>
          <a:bodyPr/>
          <a:lstStyle/>
          <a:p>
            <a:r>
              <a:rPr lang="de-CH" altLang="de-DE"/>
              <a:t>Ziele der Präsentation</a:t>
            </a:r>
            <a:endParaRPr lang="de-DE" altLang="de-DE"/>
          </a:p>
        </p:txBody>
      </p:sp>
      <p:sp>
        <p:nvSpPr>
          <p:cNvPr id="17413" name="Rectangle 3"/>
          <p:cNvSpPr txBox="1">
            <a:spLocks noChangeArrowheads="1"/>
          </p:cNvSpPr>
          <p:nvPr/>
        </p:nvSpPr>
        <p:spPr bwMode="auto">
          <a:xfrm>
            <a:off x="539750" y="2138363"/>
            <a:ext cx="6553200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282575" indent="-2825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  <a:spcBef>
                <a:spcPct val="55000"/>
              </a:spcBef>
              <a:buFont typeface="Times" charset="0"/>
              <a:buChar char="–"/>
            </a:pPr>
            <a:r>
              <a:rPr lang="de-CH" altLang="de-DE" sz="2000">
                <a:latin typeface="Arial" charset="0"/>
              </a:rPr>
              <a:t>Sie wissen Bescheid über die </a:t>
            </a:r>
            <a:r>
              <a:rPr lang="de-CH" altLang="de-DE" sz="2000" b="1">
                <a:latin typeface="Arial" charset="0"/>
              </a:rPr>
              <a:t>Kernelemente</a:t>
            </a:r>
            <a:r>
              <a:rPr lang="de-CH" altLang="de-DE" sz="2000">
                <a:latin typeface="Arial" charset="0"/>
              </a:rPr>
              <a:t> der Sekundarschule inkl. Stellwerkcheck, Standortgespräch und individuelle Planung des 3. Sekundarschuljahres.</a:t>
            </a:r>
          </a:p>
        </p:txBody>
      </p:sp>
      <p:sp>
        <p:nvSpPr>
          <p:cNvPr id="17414" name="Rectangle 3"/>
          <p:cNvSpPr txBox="1">
            <a:spLocks noChangeArrowheads="1"/>
          </p:cNvSpPr>
          <p:nvPr/>
        </p:nvSpPr>
        <p:spPr bwMode="auto">
          <a:xfrm>
            <a:off x="539750" y="3248025"/>
            <a:ext cx="65532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282575" indent="-2825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  <a:spcBef>
                <a:spcPct val="55000"/>
              </a:spcBef>
              <a:buFont typeface="Times" charset="0"/>
              <a:buChar char="–"/>
            </a:pPr>
            <a:r>
              <a:rPr lang="de-CH" altLang="de-DE" sz="2000">
                <a:latin typeface="Arial" charset="0"/>
              </a:rPr>
              <a:t>Sie erkennen die Wichtigkeit eines gut vorbereiteten </a:t>
            </a:r>
            <a:r>
              <a:rPr lang="de-CH" altLang="de-DE" sz="2000" b="1">
                <a:latin typeface="Arial" charset="0"/>
              </a:rPr>
              <a:t>Standortgespräches</a:t>
            </a:r>
            <a:r>
              <a:rPr lang="de-CH" altLang="de-DE" sz="2000">
                <a:latin typeface="Arial" charset="0"/>
              </a:rPr>
              <a:t> und Ihrer Unterstützung für Ihre Tochter / Ihren Sohn.</a:t>
            </a:r>
          </a:p>
        </p:txBody>
      </p:sp>
      <p:sp>
        <p:nvSpPr>
          <p:cNvPr id="17415" name="Rectangle 3"/>
          <p:cNvSpPr txBox="1">
            <a:spLocks noChangeArrowheads="1"/>
          </p:cNvSpPr>
          <p:nvPr/>
        </p:nvSpPr>
        <p:spPr bwMode="auto">
          <a:xfrm>
            <a:off x="539750" y="5248275"/>
            <a:ext cx="453707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282575" indent="-2825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  <a:spcBef>
                <a:spcPct val="55000"/>
              </a:spcBef>
              <a:buFont typeface="Times" charset="0"/>
              <a:buChar char="–"/>
            </a:pPr>
            <a:r>
              <a:rPr lang="de-CH" altLang="de-DE" sz="2000">
                <a:latin typeface="Arial" charset="0"/>
              </a:rPr>
              <a:t>Alle Ihre </a:t>
            </a:r>
            <a:r>
              <a:rPr lang="de-CH" altLang="de-DE" sz="2000" b="1">
                <a:latin typeface="Arial" charset="0"/>
              </a:rPr>
              <a:t>Fragen</a:t>
            </a:r>
            <a:r>
              <a:rPr lang="de-CH" altLang="de-DE" sz="2000">
                <a:latin typeface="Arial" charset="0"/>
              </a:rPr>
              <a:t> zum dritten Sekundarschuljahr sind beantwortet.</a:t>
            </a:r>
          </a:p>
        </p:txBody>
      </p:sp>
      <p:sp>
        <p:nvSpPr>
          <p:cNvPr id="17416" name="Rectangle 3"/>
          <p:cNvSpPr txBox="1">
            <a:spLocks noChangeArrowheads="1"/>
          </p:cNvSpPr>
          <p:nvPr/>
        </p:nvSpPr>
        <p:spPr bwMode="auto">
          <a:xfrm>
            <a:off x="539750" y="4341813"/>
            <a:ext cx="76136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282575" indent="-2825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  <a:spcBef>
                <a:spcPct val="55000"/>
              </a:spcBef>
              <a:buFont typeface="Times" charset="0"/>
              <a:buChar char="–"/>
            </a:pPr>
            <a:r>
              <a:rPr lang="de-CH" altLang="de-DE" sz="2000">
                <a:latin typeface="Arial" charset="0"/>
              </a:rPr>
              <a:t>Sie können Ihre Tochter / Ihren Sohn bei der </a:t>
            </a:r>
            <a:r>
              <a:rPr lang="de-CH" altLang="de-DE" sz="2000" b="1">
                <a:latin typeface="Arial" charset="0"/>
              </a:rPr>
              <a:t>Wahlfachanmeldung</a:t>
            </a:r>
            <a:r>
              <a:rPr lang="de-CH" altLang="de-DE" sz="2000">
                <a:latin typeface="Arial" charset="0"/>
              </a:rPr>
              <a:t> beraten.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65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Foliennummernplatzhalt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sz="1100">
                <a:latin typeface="Arial" charset="0"/>
              </a:rPr>
              <a:t>Seite </a:t>
            </a:r>
            <a:fld id="{14D575E7-2E08-544D-9B78-4E020031B536}" type="slidenum">
              <a:rPr lang="de-CH" altLang="de-DE" sz="1100">
                <a:latin typeface="Arial" charset="0"/>
              </a:rPr>
              <a:pPr/>
              <a:t>20</a:t>
            </a:fld>
            <a:endParaRPr lang="de-CH" altLang="de-DE" sz="1100">
              <a:latin typeface="Arial" charset="0"/>
            </a:endParaRPr>
          </a:p>
        </p:txBody>
      </p:sp>
      <p:sp>
        <p:nvSpPr>
          <p:cNvPr id="14" name="Datumsplatzhalter 2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AF4A54F4-0705-45C7-85B5-F33631AEBC88}" type="datetime4">
              <a:rPr lang="de-CH"/>
              <a:pPr>
                <a:defRPr/>
              </a:pPr>
              <a:t>5. Januar 2022</a:t>
            </a:fld>
            <a:endParaRPr lang="de-CH"/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Thema</a:t>
            </a:r>
          </a:p>
        </p:txBody>
      </p:sp>
      <p:sp>
        <p:nvSpPr>
          <p:cNvPr id="8" name="Foliennummernplatzhalter 3"/>
          <p:cNvSpPr txBox="1">
            <a:spLocks noGrp="1"/>
          </p:cNvSpPr>
          <p:nvPr/>
        </p:nvSpPr>
        <p:spPr bwMode="auto">
          <a:xfrm>
            <a:off x="6781800" y="6527800"/>
            <a:ext cx="1981200" cy="3317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0" bIns="46800"/>
          <a:lstStyle/>
          <a:p>
            <a:pPr algn="r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Seite </a:t>
            </a:r>
            <a:fld id="{C77CE7A5-10ED-8347-8827-B052D0A5F659}" type="slidenum">
              <a:rPr lang="de-CH" sz="900">
                <a:solidFill>
                  <a:schemeClr val="bg1"/>
                </a:solidFill>
                <a:latin typeface="+mn-lt"/>
              </a:rPr>
              <a:pPr algn="r">
                <a:defRPr/>
              </a:pPr>
              <a:t>20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Datumsplatzhalter 4"/>
          <p:cNvSpPr txBox="1">
            <a:spLocks noGrp="1"/>
          </p:cNvSpPr>
          <p:nvPr/>
        </p:nvSpPr>
        <p:spPr bwMode="auto">
          <a:xfrm>
            <a:off x="3886200" y="6527800"/>
            <a:ext cx="19050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3DF096D2-D58D-4650-AC3F-EB16034B0A90}" type="datetime4">
              <a:rPr lang="de-CH" sz="90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5. Januar 2022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Fußzeilenplatzhalter 5"/>
          <p:cNvSpPr txBox="1">
            <a:spLocks noGrp="1"/>
          </p:cNvSpPr>
          <p:nvPr/>
        </p:nvSpPr>
        <p:spPr bwMode="auto">
          <a:xfrm>
            <a:off x="381000" y="6527800"/>
            <a:ext cx="28956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Thema</a:t>
            </a:r>
            <a:endParaRPr lang="de-CH" sz="1100">
              <a:latin typeface="+mn-lt"/>
            </a:endParaRPr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t"/>
          <a:lstStyle/>
          <a:p>
            <a:r>
              <a:rPr lang="de-DE" altLang="de-DE"/>
              <a:t>Dossier: Überfachliche Kompetenzen</a:t>
            </a:r>
          </a:p>
        </p:txBody>
      </p:sp>
      <p:sp>
        <p:nvSpPr>
          <p:cNvPr id="11" name="Inhaltsplatzhalter 2"/>
          <p:cNvSpPr txBox="1">
            <a:spLocks/>
          </p:cNvSpPr>
          <p:nvPr/>
        </p:nvSpPr>
        <p:spPr bwMode="auto">
          <a:xfrm>
            <a:off x="1054100" y="1341438"/>
            <a:ext cx="7569200" cy="44640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0" tIns="0" rIns="0" bIns="0"/>
          <a:lstStyle>
            <a:defPPr>
              <a:defRPr lang="de-CH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9pPr>
          </a:lstStyle>
          <a:p>
            <a:pPr marL="342900" indent="-342900" algn="l">
              <a:buFont typeface="Arial" charset="0"/>
              <a:buChar char="•"/>
              <a:defRPr/>
            </a:pPr>
            <a:r>
              <a:rPr lang="de-CH" sz="2000" dirty="0"/>
              <a:t>Selbsteinschätzung durch die Schülerin oder den Schüler</a:t>
            </a:r>
          </a:p>
          <a:p>
            <a:pPr marL="342900" indent="-342900" algn="l">
              <a:buFont typeface="Arial" charset="0"/>
              <a:buChar char="•"/>
              <a:defRPr/>
            </a:pPr>
            <a:r>
              <a:rPr lang="de-CH" sz="2000" dirty="0"/>
              <a:t>Fremdeinschätzung durch die Lehrperson</a:t>
            </a:r>
          </a:p>
          <a:p>
            <a:pPr>
              <a:defRPr/>
            </a:pPr>
            <a:endParaRPr lang="de-CH" dirty="0"/>
          </a:p>
          <a:p>
            <a:pPr>
              <a:defRPr/>
            </a:pPr>
            <a:endParaRPr lang="de-CH" dirty="0"/>
          </a:p>
        </p:txBody>
      </p:sp>
      <p:pic>
        <p:nvPicPr>
          <p:cNvPr id="12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3" y="2355850"/>
            <a:ext cx="7177087" cy="1906588"/>
          </a:xfrm>
          <a:prstGeom prst="rect">
            <a:avLst/>
          </a:prstGeom>
          <a:noFill/>
          <a:ln w="9525">
            <a:solidFill>
              <a:srgbClr val="BFBFBF"/>
            </a:solidFill>
            <a:miter lim="800000"/>
            <a:headEnd/>
            <a:tailEnd/>
          </a:ln>
          <a:effectLst>
            <a:outerShdw blurRad="50800" dist="38100" dir="8100000" algn="tr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3" y="4587875"/>
            <a:ext cx="7177087" cy="1708150"/>
          </a:xfrm>
          <a:prstGeom prst="rect">
            <a:avLst/>
          </a:prstGeom>
          <a:noFill/>
          <a:ln w="9525">
            <a:solidFill>
              <a:srgbClr val="BFBFBF"/>
            </a:solidFill>
            <a:miter lim="800000"/>
            <a:headEnd/>
            <a:tailEnd/>
          </a:ln>
          <a:effectLst>
            <a:outerShdw blurRad="50800" dist="38100" dir="8100000" algn="tr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31" name="Textfeld 16"/>
          <p:cNvSpPr txBox="1">
            <a:spLocks noChangeArrowheads="1"/>
          </p:cNvSpPr>
          <p:nvPr/>
        </p:nvSpPr>
        <p:spPr bwMode="auto">
          <a:xfrm>
            <a:off x="-69850" y="2486025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sz="1800">
                <a:latin typeface="Arial" charset="0"/>
              </a:rPr>
              <a:t>Beispiele: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33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Foliennummernplatzhalt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sz="1100">
                <a:latin typeface="Arial" charset="0"/>
              </a:rPr>
              <a:t>Seite </a:t>
            </a:r>
            <a:fld id="{763F9DF5-462C-7D45-AB93-C188C0C67DF3}" type="slidenum">
              <a:rPr lang="de-CH" altLang="de-DE" sz="1100">
                <a:latin typeface="Arial" charset="0"/>
              </a:rPr>
              <a:pPr/>
              <a:t>21</a:t>
            </a:fld>
            <a:endParaRPr lang="de-CH" altLang="de-DE" sz="1100">
              <a:latin typeface="Arial" charset="0"/>
            </a:endParaRPr>
          </a:p>
        </p:txBody>
      </p:sp>
      <p:sp>
        <p:nvSpPr>
          <p:cNvPr id="14" name="Datumsplatzhalter 2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AF4A54F4-0705-45C7-85B5-F33631AEBC88}" type="datetime4">
              <a:rPr lang="de-CH"/>
              <a:pPr>
                <a:defRPr/>
              </a:pPr>
              <a:t>5. Januar 2022</a:t>
            </a:fld>
            <a:endParaRPr lang="de-CH"/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Thema</a:t>
            </a:r>
          </a:p>
        </p:txBody>
      </p:sp>
      <p:sp>
        <p:nvSpPr>
          <p:cNvPr id="8" name="Foliennummernplatzhalter 3"/>
          <p:cNvSpPr txBox="1">
            <a:spLocks noGrp="1"/>
          </p:cNvSpPr>
          <p:nvPr/>
        </p:nvSpPr>
        <p:spPr bwMode="auto">
          <a:xfrm>
            <a:off x="6781800" y="6527800"/>
            <a:ext cx="1981200" cy="3317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0" bIns="46800"/>
          <a:lstStyle/>
          <a:p>
            <a:pPr algn="r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Seite </a:t>
            </a:r>
            <a:fld id="{25355756-CDA6-9F43-B7DE-214D965F71A6}" type="slidenum">
              <a:rPr lang="de-CH" sz="900">
                <a:solidFill>
                  <a:schemeClr val="bg1"/>
                </a:solidFill>
                <a:latin typeface="+mn-lt"/>
              </a:rPr>
              <a:pPr algn="r">
                <a:defRPr/>
              </a:pPr>
              <a:t>21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Datumsplatzhalter 4"/>
          <p:cNvSpPr txBox="1">
            <a:spLocks noGrp="1"/>
          </p:cNvSpPr>
          <p:nvPr/>
        </p:nvSpPr>
        <p:spPr bwMode="auto">
          <a:xfrm>
            <a:off x="3886200" y="6527800"/>
            <a:ext cx="19050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3DF096D2-D58D-4650-AC3F-EB16034B0A90}" type="datetime4">
              <a:rPr lang="de-CH" sz="90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5. Januar 2022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Fußzeilenplatzhalter 5"/>
          <p:cNvSpPr txBox="1">
            <a:spLocks noGrp="1"/>
          </p:cNvSpPr>
          <p:nvPr/>
        </p:nvSpPr>
        <p:spPr bwMode="auto">
          <a:xfrm>
            <a:off x="381000" y="6527800"/>
            <a:ext cx="28956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Thema</a:t>
            </a:r>
            <a:endParaRPr lang="de-CH" sz="1100">
              <a:latin typeface="+mn-lt"/>
            </a:endParaRPr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t"/>
          <a:lstStyle/>
          <a:p>
            <a:r>
              <a:rPr lang="de-DE" altLang="de-DE"/>
              <a:t>Dossier: Persönliche fachliche Zielsetzungen</a:t>
            </a:r>
          </a:p>
        </p:txBody>
      </p:sp>
      <p:sp>
        <p:nvSpPr>
          <p:cNvPr id="58376" name="Inhaltsplatzhalter 2"/>
          <p:cNvSpPr txBox="1">
            <a:spLocks/>
          </p:cNvSpPr>
          <p:nvPr/>
        </p:nvSpPr>
        <p:spPr bwMode="auto">
          <a:xfrm>
            <a:off x="611188" y="1352550"/>
            <a:ext cx="6919912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342900" indent="-342900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66763" indent="-293688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39838" indent="-282575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712913" indent="-282575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187575" indent="-284163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6447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1019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5591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0163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charset="0"/>
              <a:buChar char="•"/>
            </a:pPr>
            <a:r>
              <a:rPr lang="de-CH" altLang="de-DE"/>
              <a:t>Ich will die folgenden Stärken ausbauen…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charset="0"/>
              <a:buChar char="•"/>
            </a:pPr>
            <a:r>
              <a:rPr lang="de-CH" altLang="de-DE"/>
              <a:t>Ich will die folgenden Lücken schliessen…</a:t>
            </a:r>
          </a:p>
        </p:txBody>
      </p:sp>
      <p:pic>
        <p:nvPicPr>
          <p:cNvPr id="58377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6" b="13428"/>
          <a:stretch>
            <a:fillRect/>
          </a:stretch>
        </p:blipFill>
        <p:spPr bwMode="auto">
          <a:xfrm>
            <a:off x="906463" y="2197100"/>
            <a:ext cx="7697787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21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Foliennummernplatzhalt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sz="1100">
                <a:latin typeface="Arial" charset="0"/>
              </a:rPr>
              <a:t>Seite </a:t>
            </a:r>
            <a:fld id="{48334DA8-F4AE-3E4E-909A-A22F8C4A1551}" type="slidenum">
              <a:rPr lang="de-CH" altLang="de-DE" sz="1100">
                <a:latin typeface="Arial" charset="0"/>
              </a:rPr>
              <a:pPr/>
              <a:t>22</a:t>
            </a:fld>
            <a:endParaRPr lang="de-CH" altLang="de-DE" sz="1100">
              <a:latin typeface="Arial" charset="0"/>
            </a:endParaRPr>
          </a:p>
        </p:txBody>
      </p:sp>
      <p:sp>
        <p:nvSpPr>
          <p:cNvPr id="14" name="Datumsplatzhalter 2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AF4A54F4-0705-45C7-85B5-F33631AEBC88}" type="datetime4">
              <a:rPr lang="de-CH"/>
              <a:pPr>
                <a:defRPr/>
              </a:pPr>
              <a:t>5. Januar 2022</a:t>
            </a:fld>
            <a:endParaRPr lang="de-CH"/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Thema</a:t>
            </a:r>
          </a:p>
        </p:txBody>
      </p:sp>
      <p:sp>
        <p:nvSpPr>
          <p:cNvPr id="8" name="Foliennummernplatzhalter 3"/>
          <p:cNvSpPr txBox="1">
            <a:spLocks noGrp="1"/>
          </p:cNvSpPr>
          <p:nvPr/>
        </p:nvSpPr>
        <p:spPr bwMode="auto">
          <a:xfrm>
            <a:off x="6781800" y="6527800"/>
            <a:ext cx="1981200" cy="3317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0" bIns="46800"/>
          <a:lstStyle/>
          <a:p>
            <a:pPr algn="r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Seite </a:t>
            </a:r>
            <a:fld id="{F68F76AB-A7CB-6640-8E54-AE9DE4A90216}" type="slidenum">
              <a:rPr lang="de-CH" sz="900">
                <a:solidFill>
                  <a:schemeClr val="bg1"/>
                </a:solidFill>
                <a:latin typeface="+mn-lt"/>
              </a:rPr>
              <a:pPr algn="r">
                <a:defRPr/>
              </a:pPr>
              <a:t>22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Datumsplatzhalter 4"/>
          <p:cNvSpPr txBox="1">
            <a:spLocks noGrp="1"/>
          </p:cNvSpPr>
          <p:nvPr/>
        </p:nvSpPr>
        <p:spPr bwMode="auto">
          <a:xfrm>
            <a:off x="3886200" y="6527800"/>
            <a:ext cx="19050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3DF096D2-D58D-4650-AC3F-EB16034B0A90}" type="datetime4">
              <a:rPr lang="de-CH" sz="90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5. Januar 2022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Fußzeilenplatzhalter 5"/>
          <p:cNvSpPr txBox="1">
            <a:spLocks noGrp="1"/>
          </p:cNvSpPr>
          <p:nvPr/>
        </p:nvSpPr>
        <p:spPr bwMode="auto">
          <a:xfrm>
            <a:off x="381000" y="6527800"/>
            <a:ext cx="28956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Thema</a:t>
            </a:r>
            <a:endParaRPr lang="de-CH" sz="1100">
              <a:latin typeface="+mn-lt"/>
            </a:endParaRPr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t"/>
          <a:lstStyle/>
          <a:p>
            <a:r>
              <a:rPr lang="de-DE" altLang="de-DE"/>
              <a:t>Dossier: Meine momentane Berufswahlsituation</a:t>
            </a:r>
          </a:p>
        </p:txBody>
      </p:sp>
      <p:sp>
        <p:nvSpPr>
          <p:cNvPr id="60424" name="Inhaltsplatzhalter 2"/>
          <p:cNvSpPr txBox="1">
            <a:spLocks/>
          </p:cNvSpPr>
          <p:nvPr/>
        </p:nvSpPr>
        <p:spPr bwMode="auto">
          <a:xfrm>
            <a:off x="611188" y="1562100"/>
            <a:ext cx="6919912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342900" indent="-342900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66763" indent="-293688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39838" indent="-282575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712913" indent="-282575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187575" indent="-284163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6447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1019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5591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0163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charset="0"/>
              <a:buChar char="•"/>
            </a:pPr>
            <a:r>
              <a:rPr lang="de-DE" altLang="de-DE"/>
              <a:t>Welche Berufswahlschritte habe ich bis jetzt unternommen?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charset="0"/>
              <a:buChar char="•"/>
            </a:pPr>
            <a:r>
              <a:rPr lang="de-DE" altLang="de-DE"/>
              <a:t>Welches sind meine Berufswahlwünsche?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charset="0"/>
              <a:buChar char="•"/>
            </a:pPr>
            <a:r>
              <a:rPr lang="de-DE" altLang="de-DE"/>
              <a:t>Ich habe noch keine Idee...</a:t>
            </a:r>
          </a:p>
        </p:txBody>
      </p:sp>
      <p:pic>
        <p:nvPicPr>
          <p:cNvPr id="6042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4349" b="5188"/>
          <a:stretch>
            <a:fillRect/>
          </a:stretch>
        </p:blipFill>
        <p:spPr bwMode="auto">
          <a:xfrm>
            <a:off x="5241925" y="2638425"/>
            <a:ext cx="34925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41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Foliennummernplatzhalt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sz="1100">
                <a:latin typeface="Arial" charset="0"/>
              </a:rPr>
              <a:t>Seite </a:t>
            </a:r>
            <a:fld id="{56DB8342-958B-DE4D-BC41-F5A57C59CDEE}" type="slidenum">
              <a:rPr lang="de-CH" altLang="de-DE" sz="1100">
                <a:latin typeface="Arial" charset="0"/>
              </a:rPr>
              <a:pPr/>
              <a:t>23</a:t>
            </a:fld>
            <a:endParaRPr lang="de-CH" altLang="de-DE" sz="1100">
              <a:latin typeface="Arial" charset="0"/>
            </a:endParaRPr>
          </a:p>
        </p:txBody>
      </p:sp>
      <p:sp>
        <p:nvSpPr>
          <p:cNvPr id="14" name="Datumsplatzhalter 2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AF4A54F4-0705-45C7-85B5-F33631AEBC88}" type="datetime4">
              <a:rPr lang="de-CH"/>
              <a:pPr>
                <a:defRPr/>
              </a:pPr>
              <a:t>5. Januar 2022</a:t>
            </a:fld>
            <a:endParaRPr lang="de-CH"/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Thema</a:t>
            </a:r>
          </a:p>
        </p:txBody>
      </p:sp>
      <p:sp>
        <p:nvSpPr>
          <p:cNvPr id="8" name="Foliennummernplatzhalter 3"/>
          <p:cNvSpPr txBox="1">
            <a:spLocks noGrp="1"/>
          </p:cNvSpPr>
          <p:nvPr/>
        </p:nvSpPr>
        <p:spPr bwMode="auto">
          <a:xfrm>
            <a:off x="6781800" y="6527800"/>
            <a:ext cx="1981200" cy="3317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0" bIns="46800"/>
          <a:lstStyle/>
          <a:p>
            <a:pPr algn="r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Seite </a:t>
            </a:r>
            <a:fld id="{B0A80934-AEA9-D440-9B83-3AF0FE79451E}" type="slidenum">
              <a:rPr lang="de-CH" sz="900">
                <a:solidFill>
                  <a:schemeClr val="bg1"/>
                </a:solidFill>
                <a:latin typeface="+mn-lt"/>
              </a:rPr>
              <a:pPr algn="r">
                <a:defRPr/>
              </a:pPr>
              <a:t>23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Datumsplatzhalter 4"/>
          <p:cNvSpPr txBox="1">
            <a:spLocks noGrp="1"/>
          </p:cNvSpPr>
          <p:nvPr/>
        </p:nvSpPr>
        <p:spPr bwMode="auto">
          <a:xfrm>
            <a:off x="3886200" y="6527800"/>
            <a:ext cx="19050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3DF096D2-D58D-4650-AC3F-EB16034B0A90}" type="datetime4">
              <a:rPr lang="de-CH" sz="90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5. Januar 2022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Fußzeilenplatzhalter 5"/>
          <p:cNvSpPr txBox="1">
            <a:spLocks noGrp="1"/>
          </p:cNvSpPr>
          <p:nvPr/>
        </p:nvSpPr>
        <p:spPr bwMode="auto">
          <a:xfrm>
            <a:off x="381000" y="6527800"/>
            <a:ext cx="28956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Thema</a:t>
            </a:r>
            <a:endParaRPr lang="de-CH" sz="1100">
              <a:latin typeface="+mn-lt"/>
            </a:endParaRPr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t"/>
          <a:lstStyle/>
          <a:p>
            <a:r>
              <a:rPr lang="de-DE" altLang="de-DE"/>
              <a:t>Ablauf Standortgespräch</a:t>
            </a:r>
          </a:p>
        </p:txBody>
      </p:sp>
      <p:sp>
        <p:nvSpPr>
          <p:cNvPr id="12" name="Inhaltsplatzhalter 2"/>
          <p:cNvSpPr txBox="1">
            <a:spLocks/>
          </p:cNvSpPr>
          <p:nvPr/>
        </p:nvSpPr>
        <p:spPr bwMode="auto">
          <a:xfrm>
            <a:off x="1403350" y="1628775"/>
            <a:ext cx="7524750" cy="47164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0" tIns="0" rIns="0" bIns="0"/>
          <a:lstStyle>
            <a:defPPr>
              <a:defRPr lang="de-CH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9pPr>
          </a:lstStyle>
          <a:p>
            <a:pPr marL="304800" indent="-304800" algn="l">
              <a:lnSpc>
                <a:spcPct val="150000"/>
              </a:lnSpc>
              <a:defRPr/>
            </a:pPr>
            <a:r>
              <a:rPr lang="de-CH" altLang="de-DE" sz="2000" dirty="0">
                <a:solidFill>
                  <a:srgbClr val="199900"/>
                </a:solidFill>
              </a:rPr>
              <a:t>1.	Austausch und Klärung </a:t>
            </a:r>
            <a:r>
              <a:rPr lang="de-CH" altLang="de-DE" sz="1400" dirty="0"/>
              <a:t>(15min)</a:t>
            </a:r>
          </a:p>
          <a:p>
            <a:pPr algn="l">
              <a:defRPr/>
            </a:pPr>
            <a:r>
              <a:rPr lang="de-CH" altLang="de-DE" sz="2000" dirty="0"/>
              <a:t>Gemeinsame Einschätzung der fachlichen und überfachlichen Kompetenzen</a:t>
            </a:r>
          </a:p>
          <a:p>
            <a:pPr algn="l">
              <a:defRPr/>
            </a:pPr>
            <a:r>
              <a:rPr lang="de-CH" altLang="de-DE" sz="2000" dirty="0"/>
              <a:t>Spiegeln an der momentanen Berufswahlsituation</a:t>
            </a:r>
          </a:p>
          <a:p>
            <a:pPr algn="l">
              <a:defRPr/>
            </a:pPr>
            <a:r>
              <a:rPr lang="de-CH" altLang="de-DE" sz="2000" dirty="0"/>
              <a:t>Zusammenfassung der Beobachtungen und Resultate</a:t>
            </a:r>
          </a:p>
          <a:p>
            <a:pPr algn="l">
              <a:defRPr/>
            </a:pPr>
            <a:endParaRPr lang="de-CH" altLang="de-DE" sz="2000" dirty="0"/>
          </a:p>
          <a:p>
            <a:pPr marL="304800" indent="-304800" algn="l">
              <a:lnSpc>
                <a:spcPct val="150000"/>
              </a:lnSpc>
              <a:buFont typeface="Times" panose="02020603050405020304" pitchFamily="18" charset="0"/>
              <a:buAutoNum type="arabicPeriod" startAt="2"/>
              <a:defRPr/>
            </a:pPr>
            <a:r>
              <a:rPr lang="de-CH" altLang="de-DE" sz="2000" dirty="0">
                <a:solidFill>
                  <a:srgbClr val="199900"/>
                </a:solidFill>
              </a:rPr>
              <a:t>Zielvereinbarung</a:t>
            </a:r>
            <a:r>
              <a:rPr lang="de-CH" altLang="de-DE" sz="2000" dirty="0"/>
              <a:t> </a:t>
            </a:r>
            <a:r>
              <a:rPr lang="de-CH" altLang="de-DE" sz="1400" dirty="0"/>
              <a:t>(15min)</a:t>
            </a:r>
          </a:p>
          <a:p>
            <a:pPr algn="l">
              <a:defRPr/>
            </a:pPr>
            <a:r>
              <a:rPr lang="de-CH" altLang="de-DE" sz="2000" dirty="0"/>
              <a:t>Lücken schliessen und Stärken fördern</a:t>
            </a:r>
          </a:p>
          <a:p>
            <a:pPr algn="l">
              <a:defRPr/>
            </a:pPr>
            <a:r>
              <a:rPr lang="de-CH" altLang="de-DE" sz="2000" dirty="0"/>
              <a:t>Überfachliche Ziele</a:t>
            </a:r>
          </a:p>
          <a:p>
            <a:pPr algn="l">
              <a:defRPr/>
            </a:pPr>
            <a:endParaRPr lang="de-CH" altLang="de-DE" sz="2000" dirty="0"/>
          </a:p>
          <a:p>
            <a:pPr marL="304800" indent="-304800" algn="l">
              <a:lnSpc>
                <a:spcPct val="150000"/>
              </a:lnSpc>
              <a:defRPr/>
            </a:pPr>
            <a:r>
              <a:rPr lang="de-CH" altLang="de-DE" sz="2000" dirty="0">
                <a:solidFill>
                  <a:srgbClr val="199900"/>
                </a:solidFill>
              </a:rPr>
              <a:t>3.	Planung und Organisation </a:t>
            </a:r>
            <a:r>
              <a:rPr lang="de-CH" altLang="de-DE" sz="1400" dirty="0"/>
              <a:t>(15min)</a:t>
            </a:r>
          </a:p>
          <a:p>
            <a:pPr algn="l">
              <a:defRPr/>
            </a:pPr>
            <a:r>
              <a:rPr lang="de-CH" altLang="de-DE" sz="2000" dirty="0"/>
              <a:t>Fächerprofil klären / Nächste Schritte / Informationsfluss klären</a:t>
            </a:r>
          </a:p>
          <a:p>
            <a:pPr>
              <a:defRPr/>
            </a:pPr>
            <a:endParaRPr lang="de-CH" sz="1600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799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Foliennummernplatzhalt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sz="1100">
                <a:latin typeface="Arial" charset="0"/>
              </a:rPr>
              <a:t>Seite </a:t>
            </a:r>
            <a:fld id="{8E7ECA6D-C045-6143-885A-CCCB8CC03FA0}" type="slidenum">
              <a:rPr lang="de-CH" altLang="de-DE" sz="1100">
                <a:latin typeface="Arial" charset="0"/>
              </a:rPr>
              <a:pPr/>
              <a:t>24</a:t>
            </a:fld>
            <a:endParaRPr lang="de-CH" altLang="de-DE" sz="1100">
              <a:latin typeface="Arial" charset="0"/>
            </a:endParaRPr>
          </a:p>
        </p:txBody>
      </p:sp>
      <p:sp>
        <p:nvSpPr>
          <p:cNvPr id="14" name="Datumsplatzhalter 2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AF4A54F4-0705-45C7-85B5-F33631AEBC88}" type="datetime4">
              <a:rPr lang="de-CH"/>
              <a:pPr>
                <a:defRPr/>
              </a:pPr>
              <a:t>5. Januar 2022</a:t>
            </a:fld>
            <a:endParaRPr lang="de-CH"/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Thema</a:t>
            </a:r>
          </a:p>
        </p:txBody>
      </p:sp>
      <p:sp>
        <p:nvSpPr>
          <p:cNvPr id="8" name="Foliennummernplatzhalter 3"/>
          <p:cNvSpPr txBox="1">
            <a:spLocks noGrp="1"/>
          </p:cNvSpPr>
          <p:nvPr/>
        </p:nvSpPr>
        <p:spPr bwMode="auto">
          <a:xfrm>
            <a:off x="6781800" y="6527800"/>
            <a:ext cx="1981200" cy="3317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0" bIns="46800"/>
          <a:lstStyle/>
          <a:p>
            <a:pPr algn="r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Seite </a:t>
            </a:r>
            <a:fld id="{F6B247CB-9B96-6548-BE99-15F76ED5D1C6}" type="slidenum">
              <a:rPr lang="de-CH" sz="900">
                <a:solidFill>
                  <a:schemeClr val="bg1"/>
                </a:solidFill>
                <a:latin typeface="+mn-lt"/>
              </a:rPr>
              <a:pPr algn="r">
                <a:defRPr/>
              </a:pPr>
              <a:t>24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Datumsplatzhalter 4"/>
          <p:cNvSpPr txBox="1">
            <a:spLocks noGrp="1"/>
          </p:cNvSpPr>
          <p:nvPr/>
        </p:nvSpPr>
        <p:spPr bwMode="auto">
          <a:xfrm>
            <a:off x="3886200" y="6527800"/>
            <a:ext cx="19050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3DF096D2-D58D-4650-AC3F-EB16034B0A90}" type="datetime4">
              <a:rPr lang="de-CH" sz="90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5. Januar 2022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Fußzeilenplatzhalter 5"/>
          <p:cNvSpPr txBox="1">
            <a:spLocks noGrp="1"/>
          </p:cNvSpPr>
          <p:nvPr/>
        </p:nvSpPr>
        <p:spPr bwMode="auto">
          <a:xfrm>
            <a:off x="381000" y="6527800"/>
            <a:ext cx="28956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Thema</a:t>
            </a:r>
            <a:endParaRPr lang="de-CH" sz="1100">
              <a:latin typeface="+mn-lt"/>
            </a:endParaRPr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t"/>
          <a:lstStyle/>
          <a:p>
            <a:r>
              <a:rPr lang="de-DE" altLang="de-DE"/>
              <a:t>Individuelle Profilierung</a:t>
            </a:r>
          </a:p>
        </p:txBody>
      </p:sp>
      <p:pic>
        <p:nvPicPr>
          <p:cNvPr id="64520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1557338"/>
            <a:ext cx="4049712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1" name="Inhaltsplatzhalter 2"/>
          <p:cNvSpPr txBox="1">
            <a:spLocks/>
          </p:cNvSpPr>
          <p:nvPr/>
        </p:nvSpPr>
        <p:spPr bwMode="auto">
          <a:xfrm>
            <a:off x="684213" y="5373688"/>
            <a:ext cx="78120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66763" indent="-293688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39838" indent="-282575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712913" indent="-282575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187575" indent="-284163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6447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1019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5591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0163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CH" altLang="de-DE"/>
              <a:t>In der 3. Sek fachliche Kompetenzen stärken und Lücken schliessen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56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Foliennummernplatzhalt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sz="1100">
                <a:latin typeface="Arial" charset="0"/>
              </a:rPr>
              <a:t>Seite </a:t>
            </a:r>
            <a:fld id="{642AF662-6BBE-A845-94BF-780AB6912791}" type="slidenum">
              <a:rPr lang="de-CH" altLang="de-DE" sz="1100">
                <a:latin typeface="Arial" charset="0"/>
              </a:rPr>
              <a:pPr/>
              <a:t>25</a:t>
            </a:fld>
            <a:endParaRPr lang="de-CH" altLang="de-DE" sz="1100">
              <a:latin typeface="Arial" charset="0"/>
            </a:endParaRPr>
          </a:p>
        </p:txBody>
      </p:sp>
      <p:sp>
        <p:nvSpPr>
          <p:cNvPr id="14" name="Datumsplatzhalter 2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AF4A54F4-0705-45C7-85B5-F33631AEBC88}" type="datetime4">
              <a:rPr lang="de-CH"/>
              <a:pPr>
                <a:defRPr/>
              </a:pPr>
              <a:t>5. Januar 2022</a:t>
            </a:fld>
            <a:endParaRPr lang="de-CH"/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Thema</a:t>
            </a:r>
          </a:p>
        </p:txBody>
      </p:sp>
      <p:sp>
        <p:nvSpPr>
          <p:cNvPr id="8" name="Foliennummernplatzhalter 3"/>
          <p:cNvSpPr txBox="1">
            <a:spLocks noGrp="1"/>
          </p:cNvSpPr>
          <p:nvPr/>
        </p:nvSpPr>
        <p:spPr bwMode="auto">
          <a:xfrm>
            <a:off x="6781800" y="6527800"/>
            <a:ext cx="1981200" cy="3317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0" bIns="46800"/>
          <a:lstStyle/>
          <a:p>
            <a:pPr algn="r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Seite </a:t>
            </a:r>
            <a:fld id="{B625C32E-5229-424C-BFEA-2F9FF74069FA}" type="slidenum">
              <a:rPr lang="de-CH" sz="900">
                <a:solidFill>
                  <a:schemeClr val="bg1"/>
                </a:solidFill>
                <a:latin typeface="+mn-lt"/>
              </a:rPr>
              <a:pPr algn="r">
                <a:defRPr/>
              </a:pPr>
              <a:t>25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Datumsplatzhalter 4"/>
          <p:cNvSpPr txBox="1">
            <a:spLocks noGrp="1"/>
          </p:cNvSpPr>
          <p:nvPr/>
        </p:nvSpPr>
        <p:spPr bwMode="auto">
          <a:xfrm>
            <a:off x="3886200" y="6527800"/>
            <a:ext cx="19050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3DF096D2-D58D-4650-AC3F-EB16034B0A90}" type="datetime4">
              <a:rPr lang="de-CH" sz="90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5. Januar 2022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Fußzeilenplatzhalter 5"/>
          <p:cNvSpPr txBox="1">
            <a:spLocks noGrp="1"/>
          </p:cNvSpPr>
          <p:nvPr/>
        </p:nvSpPr>
        <p:spPr bwMode="auto">
          <a:xfrm>
            <a:off x="381000" y="6527800"/>
            <a:ext cx="28956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Thema</a:t>
            </a:r>
            <a:endParaRPr lang="de-CH" sz="1100">
              <a:latin typeface="+mn-lt"/>
            </a:endParaRPr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t"/>
          <a:lstStyle/>
          <a:p>
            <a:r>
              <a:rPr lang="de-DE" altLang="de-DE"/>
              <a:t>Wahlfachbereich 3. Sek</a:t>
            </a:r>
          </a:p>
        </p:txBody>
      </p:sp>
      <p:sp>
        <p:nvSpPr>
          <p:cNvPr id="66568" name="Inhaltsplatzhalter 2"/>
          <p:cNvSpPr txBox="1">
            <a:spLocks/>
          </p:cNvSpPr>
          <p:nvPr/>
        </p:nvSpPr>
        <p:spPr bwMode="auto">
          <a:xfrm>
            <a:off x="1403350" y="1628775"/>
            <a:ext cx="72009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342900" indent="-342900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66763" indent="-293688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39838" indent="-282575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712913" indent="-282575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187575" indent="-284163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6447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1019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5591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0163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charset="0"/>
              <a:buChar char="•"/>
            </a:pPr>
            <a:r>
              <a:rPr lang="de-CH" altLang="de-DE"/>
              <a:t>Wahlfachbereich in der 3. Sek als zusätzliches Angebot, um Stärken auszubauen und Lücken zu schliessen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charset="0"/>
              <a:buChar char="•"/>
            </a:pPr>
            <a:endParaRPr lang="de-CH" altLang="de-DE"/>
          </a:p>
          <a:p>
            <a:pPr>
              <a:lnSpc>
                <a:spcPct val="100000"/>
              </a:lnSpc>
              <a:spcBef>
                <a:spcPct val="0"/>
              </a:spcBef>
              <a:buFont typeface="Arial" charset="0"/>
              <a:buChar char="•"/>
            </a:pPr>
            <a:r>
              <a:rPr lang="de-CH" altLang="de-DE"/>
              <a:t>Kurse nach Interesse und Eignung besuchen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charset="0"/>
              <a:buChar char="•"/>
            </a:pPr>
            <a:endParaRPr lang="de-CH" altLang="de-DE"/>
          </a:p>
          <a:p>
            <a:pPr>
              <a:lnSpc>
                <a:spcPct val="100000"/>
              </a:lnSpc>
              <a:spcBef>
                <a:spcPct val="0"/>
              </a:spcBef>
              <a:buFont typeface="Arial" charset="0"/>
              <a:buChar char="•"/>
            </a:pPr>
            <a:r>
              <a:rPr lang="de-CH" altLang="de-DE"/>
              <a:t>Das Wahlfachsystem ist eine Kombination von Pflicht- und Wahlfächern</a:t>
            </a:r>
          </a:p>
        </p:txBody>
      </p:sp>
      <p:pic>
        <p:nvPicPr>
          <p:cNvPr id="66569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75" y="4230688"/>
            <a:ext cx="18732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34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sz="1100">
                <a:latin typeface="Arial" charset="0"/>
              </a:rPr>
              <a:t>Seite </a:t>
            </a:r>
            <a:fld id="{C0918137-12C5-D64E-8F33-8723097E2580}" type="slidenum">
              <a:rPr lang="de-CH" altLang="de-DE" sz="1100">
                <a:latin typeface="Arial" charset="0"/>
              </a:rPr>
              <a:pPr/>
              <a:t>26</a:t>
            </a:fld>
            <a:endParaRPr lang="de-CH" altLang="de-DE" sz="1100">
              <a:latin typeface="Arial" charset="0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Neugestaltung 3. Sek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60" y="37443"/>
            <a:ext cx="4320480" cy="6198257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831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Foliennummernplatzhalt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sz="1100">
                <a:latin typeface="Arial" charset="0"/>
              </a:rPr>
              <a:t>Seite </a:t>
            </a:r>
            <a:fld id="{2362182F-A279-AA4C-B72B-07F7608D0F55}" type="slidenum">
              <a:rPr lang="de-CH" altLang="de-DE" sz="1100">
                <a:latin typeface="Arial" charset="0"/>
              </a:rPr>
              <a:pPr/>
              <a:t>27</a:t>
            </a:fld>
            <a:endParaRPr lang="de-CH" altLang="de-DE" sz="1100">
              <a:latin typeface="Arial" charset="0"/>
            </a:endParaRPr>
          </a:p>
        </p:txBody>
      </p:sp>
      <p:sp>
        <p:nvSpPr>
          <p:cNvPr id="14" name="Datumsplatzhalter 2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AF4A54F4-0705-45C7-85B5-F33631AEBC88}" type="datetime4">
              <a:rPr lang="de-CH"/>
              <a:pPr>
                <a:defRPr/>
              </a:pPr>
              <a:t>5. Januar 2022</a:t>
            </a:fld>
            <a:endParaRPr lang="de-CH"/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Thema</a:t>
            </a:r>
          </a:p>
        </p:txBody>
      </p:sp>
      <p:sp>
        <p:nvSpPr>
          <p:cNvPr id="8" name="Foliennummernplatzhalter 3"/>
          <p:cNvSpPr txBox="1">
            <a:spLocks noGrp="1"/>
          </p:cNvSpPr>
          <p:nvPr/>
        </p:nvSpPr>
        <p:spPr bwMode="auto">
          <a:xfrm>
            <a:off x="6781800" y="6527800"/>
            <a:ext cx="1981200" cy="3317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0" bIns="46800"/>
          <a:lstStyle/>
          <a:p>
            <a:pPr algn="r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Seite </a:t>
            </a:r>
            <a:fld id="{02E2EB6F-5210-D347-A528-CCA4C8F1937F}" type="slidenum">
              <a:rPr lang="de-CH" sz="900">
                <a:solidFill>
                  <a:schemeClr val="bg1"/>
                </a:solidFill>
                <a:latin typeface="+mn-lt"/>
              </a:rPr>
              <a:pPr algn="r">
                <a:defRPr/>
              </a:pPr>
              <a:t>27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Datumsplatzhalter 4"/>
          <p:cNvSpPr txBox="1">
            <a:spLocks noGrp="1"/>
          </p:cNvSpPr>
          <p:nvPr/>
        </p:nvSpPr>
        <p:spPr bwMode="auto">
          <a:xfrm>
            <a:off x="3886200" y="6527800"/>
            <a:ext cx="19050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3DF096D2-D58D-4650-AC3F-EB16034B0A90}" type="datetime4">
              <a:rPr lang="de-CH" sz="90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5. Januar 2022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Fußzeilenplatzhalter 5"/>
          <p:cNvSpPr txBox="1">
            <a:spLocks noGrp="1"/>
          </p:cNvSpPr>
          <p:nvPr/>
        </p:nvSpPr>
        <p:spPr bwMode="auto">
          <a:xfrm>
            <a:off x="381000" y="6527800"/>
            <a:ext cx="28956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Thema</a:t>
            </a:r>
            <a:endParaRPr lang="de-CH" sz="1100">
              <a:latin typeface="+mn-lt"/>
            </a:endParaRPr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t"/>
          <a:lstStyle/>
          <a:p>
            <a:r>
              <a:rPr lang="de-DE" altLang="de-DE"/>
              <a:t>Lernatelier in der 3. Sek</a:t>
            </a:r>
          </a:p>
        </p:txBody>
      </p:sp>
      <p:sp>
        <p:nvSpPr>
          <p:cNvPr id="70664" name="Inhaltsplatzhalter 2"/>
          <p:cNvSpPr txBox="1">
            <a:spLocks/>
          </p:cNvSpPr>
          <p:nvPr/>
        </p:nvSpPr>
        <p:spPr bwMode="auto">
          <a:xfrm>
            <a:off x="755650" y="1557338"/>
            <a:ext cx="72009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342900" indent="-342900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66763" indent="-293688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39838" indent="-282575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712913" indent="-282575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187575" indent="-284163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6447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1019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5591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0163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charset="0"/>
              <a:buChar char="•"/>
            </a:pPr>
            <a:r>
              <a:rPr lang="de-CH" altLang="de-DE"/>
              <a:t>Je ein Semester in einer Doppellektion Mathematik/Deutsch/Französisch/Englisch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52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sz="1100">
                <a:latin typeface="Arial" charset="0"/>
              </a:rPr>
              <a:t>Seite </a:t>
            </a:r>
            <a:fld id="{12B75030-4A07-CD40-A435-AB337033E315}" type="slidenum">
              <a:rPr lang="de-CH" altLang="de-DE" sz="1100">
                <a:latin typeface="Arial" charset="0"/>
              </a:rPr>
              <a:pPr/>
              <a:t>28</a:t>
            </a:fld>
            <a:endParaRPr lang="de-CH" altLang="de-DE" sz="1100">
              <a:latin typeface="Arial" charset="0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Neugestaltung 3. Sek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382000" cy="719138"/>
          </a:xfrm>
        </p:spPr>
        <p:txBody>
          <a:bodyPr/>
          <a:lstStyle/>
          <a:p>
            <a:pPr eaLnBrk="1" hangingPunct="1">
              <a:defRPr/>
            </a:pPr>
            <a:r>
              <a:rPr lang="de-CH" sz="2400" dirty="0">
                <a:cs typeface="+mj-cs"/>
              </a:rPr>
              <a:t>Lehrmittel “</a:t>
            </a:r>
            <a:r>
              <a:rPr lang="de-CH" sz="2400" dirty="0" err="1">
                <a:cs typeface="+mj-cs"/>
              </a:rPr>
              <a:t>Lernpass</a:t>
            </a:r>
            <a:r>
              <a:rPr lang="de-CH" sz="2400" dirty="0">
                <a:cs typeface="+mj-cs"/>
              </a:rPr>
              <a:t> plus“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68313" y="1881188"/>
            <a:ext cx="83820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eaLnBrk="1" hangingPunct="1">
              <a:buFontTx/>
              <a:buAutoNum type="arabicPeriod"/>
              <a:defRPr/>
            </a:pPr>
            <a:r>
              <a:rPr lang="de-CH" sz="1800" b="0" kern="0" dirty="0">
                <a:cs typeface="+mj-cs"/>
              </a:rPr>
              <a:t>Einstiegstest</a:t>
            </a:r>
          </a:p>
          <a:p>
            <a:pPr marL="457200" indent="-457200" eaLnBrk="1" hangingPunct="1">
              <a:buFontTx/>
              <a:buAutoNum type="arabicPeriod"/>
              <a:defRPr/>
            </a:pPr>
            <a:r>
              <a:rPr lang="de-CH" sz="1800" b="0" kern="0" dirty="0">
                <a:cs typeface="+mj-cs"/>
              </a:rPr>
              <a:t>Bearbeitung Lernmodul</a:t>
            </a:r>
          </a:p>
          <a:p>
            <a:pPr marL="457200" indent="-457200" eaLnBrk="1" hangingPunct="1">
              <a:buFontTx/>
              <a:buAutoNum type="arabicPeriod"/>
              <a:defRPr/>
            </a:pPr>
            <a:r>
              <a:rPr lang="de-CH" sz="1800" b="0" kern="0" dirty="0">
                <a:cs typeface="+mj-cs"/>
              </a:rPr>
              <a:t>Schlusstest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6296" y="2996952"/>
            <a:ext cx="6336704" cy="2986642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05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Foliennummernplatzhalt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sz="1100">
                <a:latin typeface="Arial" charset="0"/>
              </a:rPr>
              <a:t>Seite </a:t>
            </a:r>
            <a:fld id="{61BC1C3C-393A-7046-8DEC-B12A43279243}" type="slidenum">
              <a:rPr lang="de-CH" altLang="de-DE" sz="1100">
                <a:latin typeface="Arial" charset="0"/>
              </a:rPr>
              <a:pPr/>
              <a:t>29</a:t>
            </a:fld>
            <a:endParaRPr lang="de-CH" altLang="de-DE" sz="1100">
              <a:latin typeface="Arial" charset="0"/>
            </a:endParaRPr>
          </a:p>
        </p:txBody>
      </p:sp>
      <p:sp>
        <p:nvSpPr>
          <p:cNvPr id="14" name="Datumsplatzhalter 2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AF4A54F4-0705-45C7-85B5-F33631AEBC88}" type="datetime4">
              <a:rPr lang="de-CH"/>
              <a:pPr>
                <a:defRPr/>
              </a:pPr>
              <a:t>5. Januar 2022</a:t>
            </a:fld>
            <a:endParaRPr lang="de-CH"/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Thema</a:t>
            </a:r>
          </a:p>
        </p:txBody>
      </p:sp>
      <p:sp>
        <p:nvSpPr>
          <p:cNvPr id="8" name="Foliennummernplatzhalter 3"/>
          <p:cNvSpPr txBox="1">
            <a:spLocks noGrp="1"/>
          </p:cNvSpPr>
          <p:nvPr/>
        </p:nvSpPr>
        <p:spPr bwMode="auto">
          <a:xfrm>
            <a:off x="6781800" y="6527800"/>
            <a:ext cx="1981200" cy="3317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0" bIns="46800"/>
          <a:lstStyle/>
          <a:p>
            <a:pPr algn="r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Seite </a:t>
            </a:r>
            <a:fld id="{9428EC90-19F2-2743-8897-96C7065E116D}" type="slidenum">
              <a:rPr lang="de-CH" sz="900">
                <a:solidFill>
                  <a:schemeClr val="bg1"/>
                </a:solidFill>
                <a:latin typeface="+mn-lt"/>
              </a:rPr>
              <a:pPr algn="r">
                <a:defRPr/>
              </a:pPr>
              <a:t>29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Datumsplatzhalter 4"/>
          <p:cNvSpPr txBox="1">
            <a:spLocks noGrp="1"/>
          </p:cNvSpPr>
          <p:nvPr/>
        </p:nvSpPr>
        <p:spPr bwMode="auto">
          <a:xfrm>
            <a:off x="3886200" y="6527800"/>
            <a:ext cx="19050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3DF096D2-D58D-4650-AC3F-EB16034B0A90}" type="datetime4">
              <a:rPr lang="de-CH" sz="90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5. Januar 2022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Fußzeilenplatzhalter 5"/>
          <p:cNvSpPr txBox="1">
            <a:spLocks noGrp="1"/>
          </p:cNvSpPr>
          <p:nvPr/>
        </p:nvSpPr>
        <p:spPr bwMode="auto">
          <a:xfrm>
            <a:off x="381000" y="6527800"/>
            <a:ext cx="28956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Thema</a:t>
            </a:r>
            <a:endParaRPr lang="de-CH" sz="1100">
              <a:latin typeface="+mn-lt"/>
            </a:endParaRPr>
          </a:p>
        </p:txBody>
      </p:sp>
      <p:sp>
        <p:nvSpPr>
          <p:cNvPr id="74759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t"/>
          <a:lstStyle/>
          <a:p>
            <a:r>
              <a:rPr lang="de-DE" altLang="de-DE"/>
              <a:t>Projektunterricht und Abschlussarbeit</a:t>
            </a:r>
          </a:p>
        </p:txBody>
      </p:sp>
      <p:sp>
        <p:nvSpPr>
          <p:cNvPr id="74760" name="Inhaltsplatzhalter 2"/>
          <p:cNvSpPr txBox="1">
            <a:spLocks/>
          </p:cNvSpPr>
          <p:nvPr/>
        </p:nvSpPr>
        <p:spPr bwMode="auto">
          <a:xfrm>
            <a:off x="827088" y="5186363"/>
            <a:ext cx="72009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66763" indent="-293688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39838" indent="-282575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712913" indent="-282575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187575" indent="-284163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6447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1019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5591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0163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CH" altLang="de-DE"/>
              <a:t>Stärkung der personalen, sozialen und methodischen Kompetenzen mit Projektunterricht und Abschlussarbeit</a:t>
            </a:r>
          </a:p>
        </p:txBody>
      </p:sp>
      <p:pic>
        <p:nvPicPr>
          <p:cNvPr id="74761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368425"/>
            <a:ext cx="4157662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69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Foliennummernplatzhalt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sz="1100">
                <a:latin typeface="Arial" charset="0"/>
              </a:rPr>
              <a:t>Seite </a:t>
            </a:r>
            <a:fld id="{4E860A01-DA14-D246-B437-454F35F77F7B}" type="slidenum">
              <a:rPr lang="de-CH" altLang="de-DE" sz="1100">
                <a:latin typeface="Arial" charset="0"/>
              </a:rPr>
              <a:pPr/>
              <a:t>3</a:t>
            </a:fld>
            <a:endParaRPr lang="de-CH" altLang="de-DE" sz="1100">
              <a:latin typeface="Arial" charset="0"/>
            </a:endParaRPr>
          </a:p>
        </p:txBody>
      </p:sp>
      <p:sp>
        <p:nvSpPr>
          <p:cNvPr id="13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Neugestaltung 3. Sek</a:t>
            </a:r>
          </a:p>
        </p:txBody>
      </p:sp>
      <p:sp>
        <p:nvSpPr>
          <p:cNvPr id="19459" name="Foliennummernplatzhalter 3"/>
          <p:cNvSpPr txBox="1">
            <a:spLocks noGrp="1"/>
          </p:cNvSpPr>
          <p:nvPr/>
        </p:nvSpPr>
        <p:spPr bwMode="auto">
          <a:xfrm>
            <a:off x="6781800" y="6527800"/>
            <a:ext cx="198120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0" bIns="46800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r"/>
            <a:r>
              <a:rPr lang="de-CH" altLang="de-DE" sz="900">
                <a:solidFill>
                  <a:schemeClr val="bg1"/>
                </a:solidFill>
                <a:latin typeface="Arial" charset="0"/>
              </a:rPr>
              <a:t>Seite </a:t>
            </a:r>
            <a:fld id="{076915CE-3F69-9C43-87E8-14AB70385D21}" type="slidenum">
              <a:rPr lang="de-CH" altLang="de-DE" sz="900">
                <a:solidFill>
                  <a:schemeClr val="bg1"/>
                </a:solidFill>
                <a:latin typeface="Arial" charset="0"/>
              </a:rPr>
              <a:pPr algn="r"/>
              <a:t>3</a:t>
            </a:fld>
            <a:endParaRPr lang="de-CH" altLang="de-DE" sz="9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460" name="Datumsplatzhalter 4"/>
          <p:cNvSpPr txBox="1">
            <a:spLocks noGrp="1"/>
          </p:cNvSpPr>
          <p:nvPr/>
        </p:nvSpPr>
        <p:spPr bwMode="auto">
          <a:xfrm>
            <a:off x="3886200" y="6527800"/>
            <a:ext cx="19050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/>
            <a:fld id="{0D5CD248-A4D1-504D-B79E-CDC34E915C52}" type="datetime4">
              <a:rPr lang="de-CH" altLang="de-DE" sz="900">
                <a:solidFill>
                  <a:schemeClr val="bg1"/>
                </a:solidFill>
                <a:latin typeface="Arial" charset="0"/>
              </a:rPr>
              <a:pPr eaLnBrk="1" hangingPunct="1"/>
              <a:t>5. Januar 2022</a:t>
            </a:fld>
            <a:endParaRPr lang="de-CH" altLang="de-DE" sz="9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" name="Fußzeilenplatzhalter 5"/>
          <p:cNvSpPr txBox="1">
            <a:spLocks noGrp="1"/>
          </p:cNvSpPr>
          <p:nvPr/>
        </p:nvSpPr>
        <p:spPr bwMode="auto">
          <a:xfrm>
            <a:off x="381000" y="6527800"/>
            <a:ext cx="28956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de-CH" sz="900">
                <a:solidFill>
                  <a:schemeClr val="bg1"/>
                </a:solidFill>
                <a:latin typeface="+mn-lt"/>
                <a:ea typeface="+mn-ea"/>
              </a:rPr>
              <a:t>Thema</a:t>
            </a:r>
            <a:endParaRPr lang="de-CH" sz="1100">
              <a:latin typeface="+mn-lt"/>
              <a:ea typeface="+mn-ea"/>
            </a:endParaRPr>
          </a:p>
        </p:txBody>
      </p:sp>
      <p:sp>
        <p:nvSpPr>
          <p:cNvPr id="19462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762000"/>
            <a:ext cx="8382000" cy="579438"/>
          </a:xfrm>
        </p:spPr>
        <p:txBody>
          <a:bodyPr/>
          <a:lstStyle/>
          <a:p>
            <a:pPr eaLnBrk="1" hangingPunct="1"/>
            <a:r>
              <a:rPr lang="de-DE" altLang="de-DE"/>
              <a:t>Die Kernelemente der Sekundarschule</a:t>
            </a:r>
          </a:p>
        </p:txBody>
      </p:sp>
      <p:pic>
        <p:nvPicPr>
          <p:cNvPr id="19463" name="Grafik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0" y="3835400"/>
            <a:ext cx="1327150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Grafik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38" y="4929188"/>
            <a:ext cx="1338262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Grafi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6"/>
          <a:stretch>
            <a:fillRect/>
          </a:stretch>
        </p:blipFill>
        <p:spPr bwMode="auto">
          <a:xfrm>
            <a:off x="323850" y="5000625"/>
            <a:ext cx="1338263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Grafik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3830638"/>
            <a:ext cx="131445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Grafik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571625"/>
            <a:ext cx="1354137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feil nach rechts 18"/>
          <p:cNvSpPr/>
          <p:nvPr/>
        </p:nvSpPr>
        <p:spPr>
          <a:xfrm>
            <a:off x="381000" y="3279775"/>
            <a:ext cx="3767138" cy="32385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  <p:sp>
        <p:nvSpPr>
          <p:cNvPr id="20" name="Pfeil nach rechts 19"/>
          <p:cNvSpPr/>
          <p:nvPr/>
        </p:nvSpPr>
        <p:spPr>
          <a:xfrm>
            <a:off x="4413250" y="3286125"/>
            <a:ext cx="4248150" cy="32385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  <p:sp>
        <p:nvSpPr>
          <p:cNvPr id="21" name="Rechteck 20"/>
          <p:cNvSpPr/>
          <p:nvPr/>
        </p:nvSpPr>
        <p:spPr>
          <a:xfrm>
            <a:off x="381000" y="1597025"/>
            <a:ext cx="8280400" cy="12192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  <p:sp>
        <p:nvSpPr>
          <p:cNvPr id="22" name="Rechteck 21"/>
          <p:cNvSpPr/>
          <p:nvPr/>
        </p:nvSpPr>
        <p:spPr>
          <a:xfrm>
            <a:off x="381000" y="3827463"/>
            <a:ext cx="3767138" cy="244792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  <p:sp>
        <p:nvSpPr>
          <p:cNvPr id="23" name="Rechteck 22"/>
          <p:cNvSpPr/>
          <p:nvPr/>
        </p:nvSpPr>
        <p:spPr>
          <a:xfrm>
            <a:off x="4413250" y="3827463"/>
            <a:ext cx="4248150" cy="244792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  <p:sp>
        <p:nvSpPr>
          <p:cNvPr id="24" name="Textfeld 23"/>
          <p:cNvSpPr txBox="1"/>
          <p:nvPr/>
        </p:nvSpPr>
        <p:spPr>
          <a:xfrm>
            <a:off x="2057400" y="2979738"/>
            <a:ext cx="25209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CH" dirty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2. Sek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5751513" y="2967038"/>
            <a:ext cx="251936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CH" dirty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3. Sek</a:t>
            </a:r>
          </a:p>
        </p:txBody>
      </p:sp>
      <p:sp>
        <p:nvSpPr>
          <p:cNvPr id="19475" name="Textfeld 25"/>
          <p:cNvSpPr txBox="1">
            <a:spLocks noChangeArrowheads="1"/>
          </p:cNvSpPr>
          <p:nvPr/>
        </p:nvSpPr>
        <p:spPr bwMode="auto">
          <a:xfrm>
            <a:off x="1697038" y="4056063"/>
            <a:ext cx="2185987" cy="738187"/>
          </a:xfrm>
          <a:prstGeom prst="rect">
            <a:avLst/>
          </a:prstGeom>
          <a:solidFill>
            <a:srgbClr val="009E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sz="1400" b="1">
                <a:solidFill>
                  <a:schemeClr val="bg1"/>
                </a:solidFill>
                <a:latin typeface="Arial" charset="0"/>
              </a:rPr>
              <a:t>2. Stellwerk</a:t>
            </a:r>
          </a:p>
          <a:p>
            <a:r>
              <a:rPr lang="de-CH" altLang="de-DE" sz="1400">
                <a:solidFill>
                  <a:schemeClr val="bg1"/>
                </a:solidFill>
                <a:latin typeface="Arial" charset="0"/>
              </a:rPr>
              <a:t>Persönliches Leistungsprofil</a:t>
            </a:r>
          </a:p>
        </p:txBody>
      </p:sp>
      <p:sp>
        <p:nvSpPr>
          <p:cNvPr id="19476" name="Textfeld 26"/>
          <p:cNvSpPr txBox="1">
            <a:spLocks noChangeArrowheads="1"/>
          </p:cNvSpPr>
          <p:nvPr/>
        </p:nvSpPr>
        <p:spPr bwMode="auto">
          <a:xfrm>
            <a:off x="5740400" y="4046538"/>
            <a:ext cx="2744788" cy="738187"/>
          </a:xfrm>
          <a:prstGeom prst="rect">
            <a:avLst/>
          </a:prstGeom>
          <a:solidFill>
            <a:srgbClr val="009E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sz="1400" b="1">
                <a:solidFill>
                  <a:schemeClr val="bg1"/>
                </a:solidFill>
                <a:latin typeface="Arial" charset="0"/>
              </a:rPr>
              <a:t>4. Individuelle Profilierung</a:t>
            </a:r>
          </a:p>
          <a:p>
            <a:r>
              <a:rPr lang="de-CH" altLang="de-DE" sz="1400">
                <a:solidFill>
                  <a:schemeClr val="bg1"/>
                </a:solidFill>
                <a:latin typeface="Arial" charset="0"/>
              </a:rPr>
              <a:t>Stärken ausbauen, Lücken schliessen</a:t>
            </a:r>
          </a:p>
        </p:txBody>
      </p:sp>
      <p:sp>
        <p:nvSpPr>
          <p:cNvPr id="19477" name="Textfeld 27"/>
          <p:cNvSpPr txBox="1">
            <a:spLocks noChangeArrowheads="1"/>
          </p:cNvSpPr>
          <p:nvPr/>
        </p:nvSpPr>
        <p:spPr bwMode="auto">
          <a:xfrm>
            <a:off x="1695450" y="5145088"/>
            <a:ext cx="2173288" cy="738187"/>
          </a:xfrm>
          <a:prstGeom prst="rect">
            <a:avLst/>
          </a:prstGeom>
          <a:solidFill>
            <a:srgbClr val="009E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rIns="3600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sz="1400" b="1">
                <a:solidFill>
                  <a:schemeClr val="bg1"/>
                </a:solidFill>
                <a:latin typeface="Arial" charset="0"/>
              </a:rPr>
              <a:t>3. Standortgespräch</a:t>
            </a:r>
          </a:p>
          <a:p>
            <a:r>
              <a:rPr lang="de-CH" altLang="de-DE" sz="1400">
                <a:solidFill>
                  <a:schemeClr val="bg1"/>
                </a:solidFill>
                <a:latin typeface="Arial" charset="0"/>
              </a:rPr>
              <a:t>Potenziale erkennen, </a:t>
            </a:r>
            <a:br>
              <a:rPr lang="de-CH" altLang="de-DE" sz="1400">
                <a:solidFill>
                  <a:schemeClr val="bg1"/>
                </a:solidFill>
                <a:latin typeface="Arial" charset="0"/>
              </a:rPr>
            </a:br>
            <a:r>
              <a:rPr lang="de-CH" altLang="de-DE" sz="1400">
                <a:solidFill>
                  <a:schemeClr val="bg1"/>
                </a:solidFill>
                <a:latin typeface="Arial" charset="0"/>
              </a:rPr>
              <a:t>Ziele vereinbaren</a:t>
            </a:r>
          </a:p>
        </p:txBody>
      </p:sp>
      <p:sp>
        <p:nvSpPr>
          <p:cNvPr id="19478" name="Textfeld 28"/>
          <p:cNvSpPr txBox="1">
            <a:spLocks noChangeArrowheads="1"/>
          </p:cNvSpPr>
          <p:nvPr/>
        </p:nvSpPr>
        <p:spPr bwMode="auto">
          <a:xfrm>
            <a:off x="5730875" y="5099050"/>
            <a:ext cx="2744788" cy="954088"/>
          </a:xfrm>
          <a:prstGeom prst="rect">
            <a:avLst/>
          </a:prstGeom>
          <a:solidFill>
            <a:srgbClr val="009E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698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tabLst>
                <a:tab pos="2698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tabLst>
                <a:tab pos="2698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tabLst>
                <a:tab pos="2698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tabLst>
                <a:tab pos="2698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sz="1400" b="1">
                <a:solidFill>
                  <a:schemeClr val="bg1"/>
                </a:solidFill>
                <a:latin typeface="Arial" charset="0"/>
              </a:rPr>
              <a:t>5. Projektunterricht und      Abschlussarbeit</a:t>
            </a:r>
          </a:p>
          <a:p>
            <a:r>
              <a:rPr lang="de-CH" altLang="de-DE" sz="1400">
                <a:solidFill>
                  <a:schemeClr val="bg1"/>
                </a:solidFill>
                <a:latin typeface="Arial" charset="0"/>
              </a:rPr>
              <a:t>Überfachliche Kompetenzen stärken</a:t>
            </a:r>
          </a:p>
        </p:txBody>
      </p:sp>
      <p:sp>
        <p:nvSpPr>
          <p:cNvPr id="19479" name="Textfeld 29"/>
          <p:cNvSpPr txBox="1">
            <a:spLocks noChangeArrowheads="1"/>
          </p:cNvSpPr>
          <p:nvPr/>
        </p:nvSpPr>
        <p:spPr bwMode="auto">
          <a:xfrm>
            <a:off x="3527425" y="1817688"/>
            <a:ext cx="2744788" cy="738187"/>
          </a:xfrm>
          <a:prstGeom prst="rect">
            <a:avLst/>
          </a:prstGeom>
          <a:solidFill>
            <a:srgbClr val="009E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sz="1400" b="1">
                <a:solidFill>
                  <a:schemeClr val="bg1"/>
                </a:solidFill>
                <a:latin typeface="Arial" charset="0"/>
              </a:rPr>
              <a:t>1. Berufsberatung</a:t>
            </a:r>
          </a:p>
          <a:p>
            <a:r>
              <a:rPr lang="de-CH" altLang="de-DE" sz="1400">
                <a:solidFill>
                  <a:schemeClr val="bg1"/>
                </a:solidFill>
                <a:latin typeface="Arial" charset="0"/>
              </a:rPr>
              <a:t>Zusammenarbeit von Familie, Schule und Beratungsstellen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287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Foliennummernplatzhalt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sz="1100">
                <a:latin typeface="Arial" charset="0"/>
              </a:rPr>
              <a:t>Seite </a:t>
            </a:r>
            <a:fld id="{D1D988E2-6FAC-604F-8567-DB7AD5BDA5AD}" type="slidenum">
              <a:rPr lang="de-CH" altLang="de-DE" sz="1100">
                <a:latin typeface="Arial" charset="0"/>
              </a:rPr>
              <a:pPr/>
              <a:t>30</a:t>
            </a:fld>
            <a:endParaRPr lang="de-CH" altLang="de-DE" sz="1100">
              <a:latin typeface="Arial" charset="0"/>
            </a:endParaRPr>
          </a:p>
        </p:txBody>
      </p:sp>
      <p:sp>
        <p:nvSpPr>
          <p:cNvPr id="14" name="Datumsplatzhalter 2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AF4A54F4-0705-45C7-85B5-F33631AEBC88}" type="datetime4">
              <a:rPr lang="de-CH"/>
              <a:pPr>
                <a:defRPr/>
              </a:pPr>
              <a:t>5. Januar 2022</a:t>
            </a:fld>
            <a:endParaRPr lang="de-CH"/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Thema</a:t>
            </a:r>
          </a:p>
        </p:txBody>
      </p:sp>
      <p:sp>
        <p:nvSpPr>
          <p:cNvPr id="8" name="Foliennummernplatzhalter 3"/>
          <p:cNvSpPr txBox="1">
            <a:spLocks noGrp="1"/>
          </p:cNvSpPr>
          <p:nvPr/>
        </p:nvSpPr>
        <p:spPr bwMode="auto">
          <a:xfrm>
            <a:off x="6781800" y="6527800"/>
            <a:ext cx="1981200" cy="3317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0" bIns="46800"/>
          <a:lstStyle/>
          <a:p>
            <a:pPr algn="r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Seite </a:t>
            </a:r>
            <a:fld id="{A562FE63-F026-5B4C-841C-AA901835CCE8}" type="slidenum">
              <a:rPr lang="de-CH" sz="900">
                <a:solidFill>
                  <a:schemeClr val="bg1"/>
                </a:solidFill>
                <a:latin typeface="+mn-lt"/>
              </a:rPr>
              <a:pPr algn="r">
                <a:defRPr/>
              </a:pPr>
              <a:t>30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Datumsplatzhalter 4"/>
          <p:cNvSpPr txBox="1">
            <a:spLocks noGrp="1"/>
          </p:cNvSpPr>
          <p:nvPr/>
        </p:nvSpPr>
        <p:spPr bwMode="auto">
          <a:xfrm>
            <a:off x="3886200" y="6527800"/>
            <a:ext cx="19050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3DF096D2-D58D-4650-AC3F-EB16034B0A90}" type="datetime4">
              <a:rPr lang="de-CH" sz="90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5. Januar 2022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Fußzeilenplatzhalter 5"/>
          <p:cNvSpPr txBox="1">
            <a:spLocks noGrp="1"/>
          </p:cNvSpPr>
          <p:nvPr/>
        </p:nvSpPr>
        <p:spPr bwMode="auto">
          <a:xfrm>
            <a:off x="381000" y="6527800"/>
            <a:ext cx="28956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Thema</a:t>
            </a:r>
            <a:endParaRPr lang="de-CH" sz="1100">
              <a:latin typeface="+mn-lt"/>
            </a:endParaRPr>
          </a:p>
        </p:txBody>
      </p:sp>
      <p:sp>
        <p:nvSpPr>
          <p:cNvPr id="76807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t"/>
          <a:lstStyle/>
          <a:p>
            <a:r>
              <a:rPr lang="de-DE" altLang="de-DE"/>
              <a:t>Projektunterricht</a:t>
            </a:r>
          </a:p>
        </p:txBody>
      </p:sp>
      <p:sp>
        <p:nvSpPr>
          <p:cNvPr id="76808" name="Inhaltsplatzhalter 2"/>
          <p:cNvSpPr txBox="1">
            <a:spLocks/>
          </p:cNvSpPr>
          <p:nvPr/>
        </p:nvSpPr>
        <p:spPr bwMode="auto">
          <a:xfrm>
            <a:off x="406400" y="1484313"/>
            <a:ext cx="7837488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342900" indent="-342900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66763" indent="-293688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39838" indent="-282575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712913" indent="-282575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187575" indent="-284163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6447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1019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5591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0163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charset="0"/>
              <a:buChar char="•"/>
            </a:pPr>
            <a:r>
              <a:rPr lang="de-DE" altLang="de-DE"/>
              <a:t>Vertiefung überfachlicher Kompetenzen, die im Berufs- und ausserschulischen Alltagsleben von zentraler Bedeutung sind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charset="0"/>
              <a:buChar char="•"/>
            </a:pPr>
            <a:endParaRPr lang="de-CH" altLang="de-DE"/>
          </a:p>
          <a:p>
            <a:pPr>
              <a:lnSpc>
                <a:spcPct val="100000"/>
              </a:lnSpc>
              <a:spcBef>
                <a:spcPct val="0"/>
              </a:spcBef>
              <a:buFont typeface="Arial" charset="0"/>
              <a:buChar char="•"/>
            </a:pPr>
            <a:r>
              <a:rPr lang="de-CH" altLang="de-DE"/>
              <a:t>Einführung in die Projektarbeit im ersten Semester der 3. Sek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charset="0"/>
              <a:buChar char="•"/>
            </a:pPr>
            <a:endParaRPr lang="de-CH" altLang="de-DE"/>
          </a:p>
          <a:p>
            <a:pPr>
              <a:lnSpc>
                <a:spcPct val="100000"/>
              </a:lnSpc>
              <a:spcBef>
                <a:spcPct val="0"/>
              </a:spcBef>
              <a:buFont typeface="Arial" charset="0"/>
              <a:buChar char="•"/>
            </a:pPr>
            <a:r>
              <a:rPr lang="de-CH" altLang="de-DE"/>
              <a:t>Verfassen einer Abschlussarbeit im Verlauf des zweiten Semesters (mit Note im Zeugnis)</a:t>
            </a:r>
          </a:p>
        </p:txBody>
      </p:sp>
      <p:pic>
        <p:nvPicPr>
          <p:cNvPr id="76809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700463"/>
            <a:ext cx="5681663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7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Foliennummernplatzhalt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sz="1100">
                <a:latin typeface="Arial" charset="0"/>
              </a:rPr>
              <a:t>Seite </a:t>
            </a:r>
            <a:fld id="{425AD535-20BF-A340-8DDE-F33A214BA2BB}" type="slidenum">
              <a:rPr lang="de-CH" altLang="de-DE" sz="1100">
                <a:latin typeface="Arial" charset="0"/>
              </a:rPr>
              <a:pPr/>
              <a:t>31</a:t>
            </a:fld>
            <a:endParaRPr lang="de-CH" altLang="de-DE" sz="1100">
              <a:latin typeface="Arial" charset="0"/>
            </a:endParaRPr>
          </a:p>
        </p:txBody>
      </p:sp>
      <p:sp>
        <p:nvSpPr>
          <p:cNvPr id="14" name="Datumsplatzhalter 2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AF4A54F4-0705-45C7-85B5-F33631AEBC88}" type="datetime4">
              <a:rPr lang="de-CH"/>
              <a:pPr>
                <a:defRPr/>
              </a:pPr>
              <a:t>5. Januar 2022</a:t>
            </a:fld>
            <a:endParaRPr lang="de-CH"/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Thema</a:t>
            </a:r>
          </a:p>
        </p:txBody>
      </p:sp>
      <p:sp>
        <p:nvSpPr>
          <p:cNvPr id="8" name="Foliennummernplatzhalter 3"/>
          <p:cNvSpPr txBox="1">
            <a:spLocks noGrp="1"/>
          </p:cNvSpPr>
          <p:nvPr/>
        </p:nvSpPr>
        <p:spPr bwMode="auto">
          <a:xfrm>
            <a:off x="6781800" y="6527800"/>
            <a:ext cx="1981200" cy="3317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0" bIns="46800"/>
          <a:lstStyle/>
          <a:p>
            <a:pPr algn="r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Seite </a:t>
            </a:r>
            <a:fld id="{30B9F6B4-69BA-994E-BFAA-4A5C8EC8CF1B}" type="slidenum">
              <a:rPr lang="de-CH" sz="900">
                <a:solidFill>
                  <a:schemeClr val="bg1"/>
                </a:solidFill>
                <a:latin typeface="+mn-lt"/>
              </a:rPr>
              <a:pPr algn="r">
                <a:defRPr/>
              </a:pPr>
              <a:t>31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Datumsplatzhalter 4"/>
          <p:cNvSpPr txBox="1">
            <a:spLocks noGrp="1"/>
          </p:cNvSpPr>
          <p:nvPr/>
        </p:nvSpPr>
        <p:spPr bwMode="auto">
          <a:xfrm>
            <a:off x="3886200" y="6527800"/>
            <a:ext cx="19050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3DF096D2-D58D-4650-AC3F-EB16034B0A90}" type="datetime4">
              <a:rPr lang="de-CH" sz="90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5. Januar 2022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Fußzeilenplatzhalter 5"/>
          <p:cNvSpPr txBox="1">
            <a:spLocks noGrp="1"/>
          </p:cNvSpPr>
          <p:nvPr/>
        </p:nvSpPr>
        <p:spPr bwMode="auto">
          <a:xfrm>
            <a:off x="381000" y="6527800"/>
            <a:ext cx="28956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Thema</a:t>
            </a:r>
            <a:endParaRPr lang="de-CH" sz="1100">
              <a:latin typeface="+mn-lt"/>
            </a:endParaRPr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t"/>
          <a:lstStyle/>
          <a:p>
            <a:r>
              <a:rPr lang="de-DE" altLang="de-DE"/>
              <a:t>Abschlussarbeit</a:t>
            </a:r>
          </a:p>
        </p:txBody>
      </p:sp>
      <p:sp>
        <p:nvSpPr>
          <p:cNvPr id="78856" name="Inhaltsplatzhalter 2"/>
          <p:cNvSpPr txBox="1">
            <a:spLocks/>
          </p:cNvSpPr>
          <p:nvPr/>
        </p:nvSpPr>
        <p:spPr bwMode="auto">
          <a:xfrm>
            <a:off x="406400" y="1484313"/>
            <a:ext cx="7200900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342900" indent="-342900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66763" indent="-293688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39838" indent="-282575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712913" indent="-282575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187575" indent="-284163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6447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1019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5591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0163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charset="0"/>
              <a:buChar char="•"/>
            </a:pPr>
            <a:r>
              <a:rPr lang="de-DE" altLang="de-DE"/>
              <a:t>Schülerinnen und Schüler planen, verfassen und präsentieren eine Abschlussarbeit deren Thema, Inhalt und Ziele sie selbst bestimmen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charset="0"/>
              <a:buChar char="•"/>
            </a:pPr>
            <a:endParaRPr lang="de-DE" altLang="de-DE"/>
          </a:p>
          <a:p>
            <a:pPr>
              <a:lnSpc>
                <a:spcPct val="100000"/>
              </a:lnSpc>
              <a:spcBef>
                <a:spcPct val="0"/>
              </a:spcBef>
              <a:buFont typeface="Arial" charset="0"/>
              <a:buChar char="•"/>
            </a:pPr>
            <a:r>
              <a:rPr lang="de-DE" altLang="de-DE"/>
              <a:t>Beurteilung der Abschlussarbeit und Benotung im Schlusszeugnis, wobei neben dem Produkt auch der Lernprozess, die Reflexion und die Präsentation gewichtet werden</a:t>
            </a:r>
          </a:p>
        </p:txBody>
      </p:sp>
      <p:pic>
        <p:nvPicPr>
          <p:cNvPr id="78857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3681413"/>
            <a:ext cx="2663825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56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Foliennummernplatzhalt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sz="1100">
                <a:latin typeface="Arial" charset="0"/>
              </a:rPr>
              <a:t>Seite </a:t>
            </a:r>
            <a:fld id="{EFFDAE27-83A3-6741-BDCC-77D1DD51EF4A}" type="slidenum">
              <a:rPr lang="de-CH" altLang="de-DE" sz="1100">
                <a:latin typeface="Arial" charset="0"/>
              </a:rPr>
              <a:pPr/>
              <a:t>32</a:t>
            </a:fld>
            <a:endParaRPr lang="de-CH" altLang="de-DE" sz="1100">
              <a:latin typeface="Arial" charset="0"/>
            </a:endParaRPr>
          </a:p>
        </p:txBody>
      </p:sp>
      <p:sp>
        <p:nvSpPr>
          <p:cNvPr id="14" name="Datumsplatzhalter 2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AF4A54F4-0705-45C7-85B5-F33631AEBC88}" type="datetime4">
              <a:rPr lang="de-CH"/>
              <a:pPr>
                <a:defRPr/>
              </a:pPr>
              <a:t>5. Januar 2022</a:t>
            </a:fld>
            <a:endParaRPr lang="de-CH"/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Thema</a:t>
            </a:r>
          </a:p>
        </p:txBody>
      </p:sp>
      <p:sp>
        <p:nvSpPr>
          <p:cNvPr id="8" name="Foliennummernplatzhalter 3"/>
          <p:cNvSpPr txBox="1">
            <a:spLocks noGrp="1"/>
          </p:cNvSpPr>
          <p:nvPr/>
        </p:nvSpPr>
        <p:spPr bwMode="auto">
          <a:xfrm>
            <a:off x="6781800" y="6527800"/>
            <a:ext cx="1981200" cy="3317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0" bIns="46800"/>
          <a:lstStyle/>
          <a:p>
            <a:pPr algn="r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Seite </a:t>
            </a:r>
            <a:fld id="{CB9DA545-59AB-454B-AD6B-F95A555BEB11}" type="slidenum">
              <a:rPr lang="de-CH" sz="900">
                <a:solidFill>
                  <a:schemeClr val="bg1"/>
                </a:solidFill>
                <a:latin typeface="+mn-lt"/>
              </a:rPr>
              <a:pPr algn="r">
                <a:defRPr/>
              </a:pPr>
              <a:t>32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Datumsplatzhalter 4"/>
          <p:cNvSpPr txBox="1">
            <a:spLocks noGrp="1"/>
          </p:cNvSpPr>
          <p:nvPr/>
        </p:nvSpPr>
        <p:spPr bwMode="auto">
          <a:xfrm>
            <a:off x="3886200" y="6527800"/>
            <a:ext cx="19050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3DF096D2-D58D-4650-AC3F-EB16034B0A90}" type="datetime4">
              <a:rPr lang="de-CH" sz="90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5. Januar 2022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Fußzeilenplatzhalter 5"/>
          <p:cNvSpPr txBox="1">
            <a:spLocks noGrp="1"/>
          </p:cNvSpPr>
          <p:nvPr/>
        </p:nvSpPr>
        <p:spPr bwMode="auto">
          <a:xfrm>
            <a:off x="381000" y="6527800"/>
            <a:ext cx="28956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Thema</a:t>
            </a:r>
            <a:endParaRPr lang="de-CH" sz="1100">
              <a:latin typeface="+mn-lt"/>
            </a:endParaRPr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t"/>
          <a:lstStyle/>
          <a:p>
            <a:r>
              <a:rPr lang="de-DE" altLang="de-DE"/>
              <a:t>Herzlichen Dank für Ihre Aufmerksamkeit</a:t>
            </a:r>
          </a:p>
        </p:txBody>
      </p:sp>
      <p:pic>
        <p:nvPicPr>
          <p:cNvPr id="80904" name="Picture 4" descr="Step_by_Step"/>
          <p:cNvPicPr>
            <a:picLocks noChangeAspect="1" noChangeArrowheads="1"/>
          </p:cNvPicPr>
          <p:nvPr/>
        </p:nvPicPr>
        <p:blipFill>
          <a:blip r:embed="rId5">
            <a:lum bright="24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063" y="1449388"/>
            <a:ext cx="4114800" cy="368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5" name="Inhaltsplatzhalter 2"/>
          <p:cNvSpPr txBox="1">
            <a:spLocks/>
          </p:cNvSpPr>
          <p:nvPr/>
        </p:nvSpPr>
        <p:spPr bwMode="auto">
          <a:xfrm>
            <a:off x="827088" y="5462588"/>
            <a:ext cx="7777162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66763" indent="-293688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39838" indent="-282575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712913" indent="-282575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187575" indent="-284163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6447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1019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5591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0163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CH" altLang="de-DE"/>
              <a:t>Für Fragen oder Anliegen bitte frühzeitig die Klassenlehrperson kontaktieren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49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sz="1100">
                <a:latin typeface="Arial" charset="0"/>
              </a:rPr>
              <a:t>Seite </a:t>
            </a:r>
            <a:fld id="{95BCE226-7058-1540-B2A2-BFB50EA1ECDA}" type="slidenum">
              <a:rPr lang="de-CH" altLang="de-DE" sz="1100">
                <a:latin typeface="Arial" charset="0"/>
              </a:rPr>
              <a:pPr/>
              <a:t>33</a:t>
            </a:fld>
            <a:endParaRPr lang="de-CH" altLang="de-DE" sz="1100">
              <a:latin typeface="Arial" charset="0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Neugestaltung 3. Sek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9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Foliennummernplatzhalt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sz="1100">
                <a:latin typeface="Arial" charset="0"/>
              </a:rPr>
              <a:t>Seite </a:t>
            </a:r>
            <a:fld id="{722492F0-B231-444E-9035-FA6767736728}" type="slidenum">
              <a:rPr lang="de-CH" altLang="de-DE" sz="1100">
                <a:latin typeface="Arial" charset="0"/>
              </a:rPr>
              <a:pPr/>
              <a:t>4</a:t>
            </a:fld>
            <a:endParaRPr lang="de-CH" altLang="de-DE" sz="1100">
              <a:latin typeface="Arial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Neugestaltung 3. Sek</a:t>
            </a:r>
          </a:p>
        </p:txBody>
      </p:sp>
      <p:sp>
        <p:nvSpPr>
          <p:cNvPr id="21507" name="Rectangle 2"/>
          <p:cNvSpPr>
            <a:spLocks noGrp="1" noChangeArrowheads="1"/>
          </p:cNvSpPr>
          <p:nvPr/>
        </p:nvSpPr>
        <p:spPr bwMode="auto">
          <a:xfrm>
            <a:off x="611188" y="404813"/>
            <a:ext cx="8229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66763" indent="-293688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39838" indent="-282575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712913" indent="-282575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187575" indent="-284163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6447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1019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5591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0163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CH" altLang="de-DE" sz="2800" b="1">
                <a:solidFill>
                  <a:schemeClr val="tx2"/>
                </a:solidFill>
              </a:rPr>
              <a:t>Der Berufswahlprozess</a:t>
            </a:r>
            <a:endParaRPr lang="de-DE" altLang="de-DE" sz="2800" b="1">
              <a:solidFill>
                <a:schemeClr val="tx2"/>
              </a:solidFill>
            </a:endParaRPr>
          </a:p>
        </p:txBody>
      </p:sp>
      <p:sp>
        <p:nvSpPr>
          <p:cNvPr id="21508" name="Rectangle 3"/>
          <p:cNvSpPr txBox="1">
            <a:spLocks noChangeArrowheads="1"/>
          </p:cNvSpPr>
          <p:nvPr/>
        </p:nvSpPr>
        <p:spPr bwMode="auto">
          <a:xfrm>
            <a:off x="684213" y="1773238"/>
            <a:ext cx="65532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  <a:spcBef>
                <a:spcPct val="55000"/>
              </a:spcBef>
              <a:buFont typeface="Times" charset="0"/>
              <a:buNone/>
            </a:pPr>
            <a:r>
              <a:rPr lang="de-CH" altLang="de-DE">
                <a:latin typeface="Arial" charset="0"/>
              </a:rPr>
              <a:t>Was macht die Schule?</a:t>
            </a:r>
          </a:p>
        </p:txBody>
      </p:sp>
      <p:sp>
        <p:nvSpPr>
          <p:cNvPr id="21509" name="Textfeld 5"/>
          <p:cNvSpPr txBox="1">
            <a:spLocks noChangeArrowheads="1"/>
          </p:cNvSpPr>
          <p:nvPr/>
        </p:nvSpPr>
        <p:spPr bwMode="auto">
          <a:xfrm>
            <a:off x="655638" y="2201863"/>
            <a:ext cx="7848600" cy="503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lvl="1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de-DE" altLang="de-DE" sz="2000" dirty="0">
                <a:latin typeface="Arial" charset="0"/>
              </a:rPr>
              <a:t>Berufswahllehrmittel</a:t>
            </a:r>
          </a:p>
          <a:p>
            <a:pPr lvl="1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de-DE" altLang="de-DE" sz="2000" dirty="0">
                <a:latin typeface="Arial" charset="0"/>
              </a:rPr>
              <a:t>Besuch des BIZ Uster</a:t>
            </a:r>
          </a:p>
          <a:p>
            <a:pPr lvl="1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de-DE" altLang="de-DE" sz="2000" dirty="0">
                <a:latin typeface="Arial" charset="0"/>
              </a:rPr>
              <a:t>Besuch Berufsmesse (</a:t>
            </a:r>
            <a:r>
              <a:rPr lang="de-DE" altLang="de-DE" sz="2000" dirty="0" err="1">
                <a:latin typeface="Arial" charset="0"/>
              </a:rPr>
              <a:t>coronabedingt</a:t>
            </a:r>
            <a:r>
              <a:rPr lang="de-DE" altLang="de-DE" sz="2000" dirty="0">
                <a:latin typeface="Arial" charset="0"/>
              </a:rPr>
              <a:t> ausgefallen)</a:t>
            </a:r>
          </a:p>
          <a:p>
            <a:pPr lvl="1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de-DE" altLang="de-DE" sz="2000" dirty="0">
                <a:latin typeface="Arial" charset="0"/>
              </a:rPr>
              <a:t>Sprechstunden mit Berufsberaterin (C. </a:t>
            </a:r>
            <a:r>
              <a:rPr lang="de-DE" altLang="de-DE" sz="2000" dirty="0" err="1">
                <a:latin typeface="Arial" charset="0"/>
              </a:rPr>
              <a:t>Daepp</a:t>
            </a:r>
            <a:r>
              <a:rPr lang="de-DE" altLang="de-DE" sz="2000" dirty="0">
                <a:latin typeface="Arial" charset="0"/>
              </a:rPr>
              <a:t>)</a:t>
            </a:r>
          </a:p>
          <a:p>
            <a:pPr lvl="1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de-DE" altLang="de-DE" sz="2000" dirty="0" err="1">
                <a:latin typeface="Arial" charset="0"/>
              </a:rPr>
              <a:t>Baumer</a:t>
            </a:r>
            <a:r>
              <a:rPr lang="de-DE" altLang="de-DE" sz="2000" dirty="0">
                <a:latin typeface="Arial" charset="0"/>
              </a:rPr>
              <a:t> Gewerbe-OL</a:t>
            </a:r>
          </a:p>
          <a:p>
            <a:pPr lvl="1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de-DE" altLang="de-DE" sz="2000" dirty="0">
                <a:latin typeface="Arial" charset="0"/>
              </a:rPr>
              <a:t>Berufsbesichtigungen BIZ </a:t>
            </a:r>
          </a:p>
          <a:p>
            <a:pPr lvl="1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de-DE" altLang="de-DE" sz="2000" dirty="0">
                <a:latin typeface="Arial" charset="0"/>
              </a:rPr>
              <a:t>Simulierte Bewerbungsgespräche</a:t>
            </a:r>
          </a:p>
          <a:p>
            <a:pPr lvl="1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de-DE" altLang="de-DE" sz="2000" dirty="0">
                <a:latin typeface="Arial" charset="0"/>
              </a:rPr>
              <a:t>Bewerbungen schreiben, FF „Berufliche Orientierung“</a:t>
            </a:r>
          </a:p>
          <a:p>
            <a:pPr lvl="1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de-DE" altLang="de-DE" sz="2000" dirty="0">
                <a:latin typeface="Arial" charset="0"/>
              </a:rPr>
              <a:t>Vorbereitung Gymnasialprüfungen separat (20 L)</a:t>
            </a:r>
          </a:p>
          <a:p>
            <a:pPr lvl="1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de-DE" altLang="de-DE" sz="2000" dirty="0">
                <a:latin typeface="Arial" charset="0"/>
              </a:rPr>
              <a:t>Vorbereitung BMS/DMS Prüfungen im Lernatelier (32 L)</a:t>
            </a:r>
          </a:p>
          <a:p>
            <a:pPr lvl="1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endParaRPr lang="de-DE" altLang="de-DE" sz="2000" dirty="0">
              <a:latin typeface="Arial" charset="0"/>
            </a:endParaRPr>
          </a:p>
          <a:p>
            <a:endParaRPr lang="de-DE" altLang="de-DE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173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Foliennummernplatzhalt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sz="1100">
                <a:latin typeface="Arial" charset="0"/>
              </a:rPr>
              <a:t>Seite </a:t>
            </a:r>
            <a:fld id="{CFE39330-E14B-BA44-8FFA-7A0E201ACE74}" type="slidenum">
              <a:rPr lang="de-CH" altLang="de-DE" sz="1100">
                <a:latin typeface="Arial" charset="0"/>
              </a:rPr>
              <a:pPr/>
              <a:t>5</a:t>
            </a:fld>
            <a:endParaRPr lang="de-CH" altLang="de-DE" sz="1100">
              <a:latin typeface="Arial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Neugestaltung 3. Sek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/>
        </p:nvSpPr>
        <p:spPr bwMode="auto">
          <a:xfrm>
            <a:off x="611188" y="404813"/>
            <a:ext cx="8229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66763" indent="-293688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39838" indent="-282575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712913" indent="-282575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187575" indent="-284163">
              <a:lnSpc>
                <a:spcPct val="110000"/>
              </a:lnSpc>
              <a:spcBef>
                <a:spcPct val="55000"/>
              </a:spcBef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6447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1019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5591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016375" indent="-284163" eaLnBrk="0" fontAlgn="base" hangingPunct="0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CH" altLang="de-DE" sz="2800" b="1">
                <a:solidFill>
                  <a:schemeClr val="tx2"/>
                </a:solidFill>
              </a:rPr>
              <a:t>Kantonaler Rahmenlehrplan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CH" altLang="de-DE" b="1">
                <a:solidFill>
                  <a:schemeClr val="tx2"/>
                </a:solidFill>
              </a:rPr>
              <a:t>„Zusammenarbeit Schule </a:t>
            </a:r>
            <a:r>
              <a:rPr lang="mr-IN" altLang="de-DE" b="1">
                <a:solidFill>
                  <a:schemeClr val="tx2"/>
                </a:solidFill>
              </a:rPr>
              <a:t>–</a:t>
            </a:r>
            <a:r>
              <a:rPr lang="de-CH" altLang="de-DE" b="1">
                <a:solidFill>
                  <a:schemeClr val="tx2"/>
                </a:solidFill>
              </a:rPr>
              <a:t> Berufsberatung“</a:t>
            </a:r>
            <a:endParaRPr lang="de-DE" altLang="de-DE" b="1">
              <a:solidFill>
                <a:schemeClr val="tx2"/>
              </a:solidFill>
            </a:endParaRPr>
          </a:p>
        </p:txBody>
      </p:sp>
      <p:pic>
        <p:nvPicPr>
          <p:cNvPr id="23556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952625"/>
            <a:ext cx="8891587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76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Foliennummernplatzhalt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sz="1100">
                <a:latin typeface="Arial" charset="0"/>
              </a:rPr>
              <a:t>Seite </a:t>
            </a:r>
            <a:fld id="{8D95E57F-3F99-4444-983F-CD4060A5EE77}" type="slidenum">
              <a:rPr lang="de-CH" altLang="de-DE" sz="1100">
                <a:latin typeface="Arial" charset="0"/>
              </a:rPr>
              <a:pPr/>
              <a:t>6</a:t>
            </a:fld>
            <a:endParaRPr lang="de-CH" altLang="de-DE" sz="1100">
              <a:latin typeface="Arial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Neugestaltung 3. Sek</a:t>
            </a:r>
          </a:p>
        </p:txBody>
      </p:sp>
      <p:sp>
        <p:nvSpPr>
          <p:cNvPr id="25603" name="Rectangle 2"/>
          <p:cNvSpPr txBox="1">
            <a:spLocks noChangeArrowheads="1"/>
          </p:cNvSpPr>
          <p:nvPr/>
        </p:nvSpPr>
        <p:spPr bwMode="auto">
          <a:xfrm>
            <a:off x="457200" y="838200"/>
            <a:ext cx="8229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b="1">
                <a:solidFill>
                  <a:schemeClr val="tx2"/>
                </a:solidFill>
                <a:latin typeface="Arial" charset="0"/>
              </a:rPr>
              <a:t>Wie unterstütze ich meine Tochter / meinen Sohn?</a:t>
            </a:r>
            <a:endParaRPr lang="de-DE" altLang="de-DE" b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5604" name="Rectangle 3"/>
          <p:cNvSpPr txBox="1">
            <a:spLocks noChangeArrowheads="1"/>
          </p:cNvSpPr>
          <p:nvPr/>
        </p:nvSpPr>
        <p:spPr bwMode="auto">
          <a:xfrm>
            <a:off x="827088" y="1628775"/>
            <a:ext cx="6629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2575" indent="-2825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  <a:spcBef>
                <a:spcPct val="55000"/>
              </a:spcBef>
              <a:buFont typeface="Times" charset="0"/>
              <a:buChar char="–"/>
            </a:pPr>
            <a:r>
              <a:rPr lang="de-CH" altLang="de-DE" sz="2000">
                <a:latin typeface="Arial" charset="0"/>
              </a:rPr>
              <a:t>Selbständigkeit fördern</a:t>
            </a:r>
          </a:p>
          <a:p>
            <a:pPr>
              <a:lnSpc>
                <a:spcPct val="90000"/>
              </a:lnSpc>
              <a:spcBef>
                <a:spcPct val="55000"/>
              </a:spcBef>
              <a:buFont typeface="Times" charset="0"/>
              <a:buChar char="–"/>
            </a:pPr>
            <a:r>
              <a:rPr lang="de-CH" altLang="de-DE" sz="2000">
                <a:latin typeface="Arial" charset="0"/>
              </a:rPr>
              <a:t>Positive Haltungen verstärken</a:t>
            </a:r>
          </a:p>
          <a:p>
            <a:pPr>
              <a:lnSpc>
                <a:spcPct val="90000"/>
              </a:lnSpc>
              <a:spcBef>
                <a:spcPct val="55000"/>
              </a:spcBef>
              <a:buFont typeface="Times" charset="0"/>
              <a:buChar char="–"/>
            </a:pPr>
            <a:r>
              <a:rPr lang="de-CH" altLang="de-DE" sz="2000">
                <a:latin typeface="Arial" charset="0"/>
              </a:rPr>
              <a:t>Berufe nicht werten</a:t>
            </a:r>
          </a:p>
          <a:p>
            <a:pPr>
              <a:lnSpc>
                <a:spcPct val="90000"/>
              </a:lnSpc>
              <a:spcBef>
                <a:spcPct val="55000"/>
              </a:spcBef>
              <a:buFont typeface="Times" charset="0"/>
              <a:buChar char="–"/>
            </a:pPr>
            <a:r>
              <a:rPr lang="de-CH" altLang="de-DE" sz="2000">
                <a:latin typeface="Arial" charset="0"/>
              </a:rPr>
              <a:t>Druck erzeugt Gegendruck</a:t>
            </a:r>
          </a:p>
          <a:p>
            <a:pPr>
              <a:lnSpc>
                <a:spcPct val="90000"/>
              </a:lnSpc>
              <a:spcBef>
                <a:spcPct val="55000"/>
              </a:spcBef>
              <a:buFont typeface="Times" charset="0"/>
              <a:buChar char="–"/>
            </a:pPr>
            <a:r>
              <a:rPr lang="de-CH" altLang="de-DE" sz="2000">
                <a:latin typeface="Arial" charset="0"/>
              </a:rPr>
              <a:t>Jugendliche entscheiden lassen</a:t>
            </a:r>
          </a:p>
          <a:p>
            <a:pPr>
              <a:lnSpc>
                <a:spcPct val="90000"/>
              </a:lnSpc>
              <a:spcBef>
                <a:spcPct val="55000"/>
              </a:spcBef>
              <a:buFont typeface="Times" charset="0"/>
              <a:buChar char="–"/>
            </a:pPr>
            <a:endParaRPr lang="de-CH" altLang="de-DE">
              <a:latin typeface="Arial" charset="0"/>
            </a:endParaRPr>
          </a:p>
          <a:p>
            <a:pPr>
              <a:lnSpc>
                <a:spcPct val="90000"/>
              </a:lnSpc>
              <a:spcBef>
                <a:spcPct val="55000"/>
              </a:spcBef>
              <a:buFont typeface="Times" charset="0"/>
              <a:buChar char="–"/>
            </a:pPr>
            <a:endParaRPr lang="de-CH" altLang="de-DE">
              <a:latin typeface="Arial" charset="0"/>
            </a:endParaRPr>
          </a:p>
          <a:p>
            <a:pPr>
              <a:lnSpc>
                <a:spcPct val="90000"/>
              </a:lnSpc>
              <a:spcBef>
                <a:spcPct val="55000"/>
              </a:spcBef>
              <a:buFont typeface="Times" charset="0"/>
              <a:buChar char="–"/>
            </a:pPr>
            <a:endParaRPr lang="de-CH" altLang="de-DE">
              <a:latin typeface="Arial" charset="0"/>
            </a:endParaRPr>
          </a:p>
          <a:p>
            <a:pPr>
              <a:lnSpc>
                <a:spcPct val="90000"/>
              </a:lnSpc>
              <a:spcBef>
                <a:spcPct val="55000"/>
              </a:spcBef>
              <a:buFont typeface="Times" charset="0"/>
              <a:buChar char="–"/>
            </a:pPr>
            <a:endParaRPr lang="de-DE" altLang="de-DE">
              <a:latin typeface="Arial" charset="0"/>
            </a:endParaRPr>
          </a:p>
        </p:txBody>
      </p:sp>
      <p:pic>
        <p:nvPicPr>
          <p:cNvPr id="25605" name="Bild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700213"/>
            <a:ext cx="38004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065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Foliennummernplatzhalt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sz="1100">
                <a:latin typeface="Arial" charset="0"/>
              </a:rPr>
              <a:t>Seite </a:t>
            </a:r>
            <a:fld id="{3AF26D79-076F-EA49-9EB4-A494FA79BAB8}" type="slidenum">
              <a:rPr lang="de-CH" altLang="de-DE" sz="1100">
                <a:latin typeface="Arial" charset="0"/>
              </a:rPr>
              <a:pPr/>
              <a:t>7</a:t>
            </a:fld>
            <a:endParaRPr lang="de-CH" altLang="de-DE" sz="1100">
              <a:latin typeface="Arial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Neugestaltung 3. Sek</a:t>
            </a:r>
          </a:p>
        </p:txBody>
      </p:sp>
      <p:sp>
        <p:nvSpPr>
          <p:cNvPr id="27651" name="Rectangle 3"/>
          <p:cNvSpPr txBox="1">
            <a:spLocks noChangeArrowheads="1"/>
          </p:cNvSpPr>
          <p:nvPr/>
        </p:nvSpPr>
        <p:spPr bwMode="auto">
          <a:xfrm>
            <a:off x="755650" y="1628775"/>
            <a:ext cx="42481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2575" indent="-2825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  <a:spcBef>
                <a:spcPct val="55000"/>
              </a:spcBef>
              <a:buFont typeface="Times" charset="0"/>
              <a:buChar char="–"/>
            </a:pPr>
            <a:r>
              <a:rPr lang="de-CH" altLang="de-DE" sz="2000">
                <a:latin typeface="Arial" charset="0"/>
              </a:rPr>
              <a:t>Von der eigenen Arbeit erzählen</a:t>
            </a:r>
          </a:p>
          <a:p>
            <a:pPr>
              <a:lnSpc>
                <a:spcPct val="90000"/>
              </a:lnSpc>
              <a:spcBef>
                <a:spcPct val="55000"/>
              </a:spcBef>
              <a:buFont typeface="Times" charset="0"/>
              <a:buChar char="–"/>
            </a:pPr>
            <a:r>
              <a:rPr lang="de-CH" altLang="de-DE" sz="2000">
                <a:latin typeface="Arial" charset="0"/>
              </a:rPr>
              <a:t>Informationen einholen</a:t>
            </a:r>
          </a:p>
          <a:p>
            <a:pPr>
              <a:lnSpc>
                <a:spcPct val="90000"/>
              </a:lnSpc>
              <a:spcBef>
                <a:spcPct val="55000"/>
              </a:spcBef>
              <a:buFont typeface="Times" charset="0"/>
              <a:buChar char="–"/>
            </a:pPr>
            <a:r>
              <a:rPr lang="de-CH" altLang="de-DE" sz="2000">
                <a:latin typeface="Arial" charset="0"/>
              </a:rPr>
              <a:t>Mit Schule und BIZ Uster zusammen arbeiten</a:t>
            </a:r>
          </a:p>
          <a:p>
            <a:pPr>
              <a:lnSpc>
                <a:spcPct val="90000"/>
              </a:lnSpc>
              <a:spcBef>
                <a:spcPct val="55000"/>
              </a:spcBef>
              <a:buFont typeface="Times" charset="0"/>
              <a:buChar char="–"/>
            </a:pPr>
            <a:r>
              <a:rPr lang="de-CH" altLang="de-DE" sz="2000">
                <a:latin typeface="Arial" charset="0"/>
              </a:rPr>
              <a:t>Berufswahl ist nicht endgültig</a:t>
            </a:r>
          </a:p>
          <a:p>
            <a:pPr>
              <a:lnSpc>
                <a:spcPct val="90000"/>
              </a:lnSpc>
              <a:spcBef>
                <a:spcPct val="55000"/>
              </a:spcBef>
              <a:buFont typeface="Times" charset="0"/>
              <a:buChar char="–"/>
            </a:pPr>
            <a:endParaRPr lang="de-CH" altLang="de-DE" sz="2000">
              <a:latin typeface="Arial" charset="0"/>
            </a:endParaRPr>
          </a:p>
          <a:p>
            <a:pPr>
              <a:lnSpc>
                <a:spcPct val="90000"/>
              </a:lnSpc>
              <a:spcBef>
                <a:spcPct val="55000"/>
              </a:spcBef>
              <a:buFont typeface="Times" charset="0"/>
              <a:buChar char="–"/>
            </a:pPr>
            <a:endParaRPr lang="de-CH" altLang="de-DE" sz="2000">
              <a:latin typeface="Arial" charset="0"/>
            </a:endParaRPr>
          </a:p>
          <a:p>
            <a:pPr>
              <a:lnSpc>
                <a:spcPct val="90000"/>
              </a:lnSpc>
              <a:spcBef>
                <a:spcPct val="55000"/>
              </a:spcBef>
              <a:buFont typeface="Times" charset="0"/>
              <a:buChar char="–"/>
            </a:pPr>
            <a:endParaRPr lang="de-CH" altLang="de-DE" sz="2000">
              <a:latin typeface="Arial" charset="0"/>
            </a:endParaRPr>
          </a:p>
          <a:p>
            <a:pPr>
              <a:lnSpc>
                <a:spcPct val="90000"/>
              </a:lnSpc>
              <a:spcBef>
                <a:spcPct val="55000"/>
              </a:spcBef>
              <a:buFont typeface="Times" charset="0"/>
              <a:buChar char="–"/>
            </a:pPr>
            <a:endParaRPr lang="de-DE" altLang="de-DE" sz="2000">
              <a:latin typeface="Arial" charset="0"/>
            </a:endParaRPr>
          </a:p>
        </p:txBody>
      </p:sp>
      <p:sp>
        <p:nvSpPr>
          <p:cNvPr id="27652" name="Rectangle 2"/>
          <p:cNvSpPr txBox="1">
            <a:spLocks noChangeArrowheads="1"/>
          </p:cNvSpPr>
          <p:nvPr/>
        </p:nvSpPr>
        <p:spPr bwMode="auto">
          <a:xfrm>
            <a:off x="457200" y="838200"/>
            <a:ext cx="8229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b="1">
                <a:solidFill>
                  <a:schemeClr val="tx2"/>
                </a:solidFill>
                <a:latin typeface="Arial" charset="0"/>
              </a:rPr>
              <a:t>Wie unterstütze ich meine Tochter / meinen Sohn?</a:t>
            </a:r>
            <a:endParaRPr lang="de-DE" altLang="de-DE" b="1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27653" name="Bild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700213"/>
            <a:ext cx="38004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73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nummernplatzhalter 4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sz="1100">
                <a:latin typeface="Arial" charset="0"/>
              </a:rPr>
              <a:t>Seite </a:t>
            </a:r>
            <a:fld id="{F3CB1968-3FC9-944E-9297-9DB0999A7116}" type="slidenum">
              <a:rPr lang="de-CH" altLang="de-DE" sz="1100">
                <a:latin typeface="Arial" charset="0"/>
              </a:rPr>
              <a:pPr/>
              <a:t>8</a:t>
            </a:fld>
            <a:endParaRPr lang="de-CH" altLang="de-DE" sz="1100">
              <a:latin typeface="Arial" charset="0"/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Neugestaltung 3. Sek</a:t>
            </a:r>
          </a:p>
        </p:txBody>
      </p:sp>
      <p:sp>
        <p:nvSpPr>
          <p:cNvPr id="29699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981075"/>
            <a:ext cx="8496300" cy="455613"/>
          </a:xfrm>
        </p:spPr>
        <p:txBody>
          <a:bodyPr/>
          <a:lstStyle/>
          <a:p>
            <a:pPr eaLnBrk="1" hangingPunct="1"/>
            <a:r>
              <a:rPr lang="de-CH" altLang="de-DE" sz="2400"/>
              <a:t>Stellwerk – ein Baustein der «Neugestaltung 3. Sek»</a:t>
            </a:r>
            <a:r>
              <a:rPr lang="de-CH" altLang="de-DE"/>
              <a:t> </a:t>
            </a:r>
          </a:p>
        </p:txBody>
      </p:sp>
      <p:sp>
        <p:nvSpPr>
          <p:cNvPr id="2970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2205038"/>
            <a:ext cx="4392612" cy="3917950"/>
          </a:xfrm>
        </p:spPr>
        <p:txBody>
          <a:bodyPr/>
          <a:lstStyle/>
          <a:p>
            <a:pPr eaLnBrk="1" hangingPunct="1">
              <a:buFont typeface="Times" charset="0"/>
              <a:buNone/>
            </a:pPr>
            <a:endParaRPr lang="de-CH" altLang="de-DE" sz="1800"/>
          </a:p>
          <a:p>
            <a:pPr eaLnBrk="1" hangingPunct="1"/>
            <a:r>
              <a:rPr lang="de-CH" altLang="de-DE" sz="1800" b="1">
                <a:solidFill>
                  <a:srgbClr val="004C99"/>
                </a:solidFill>
              </a:rPr>
              <a:t>Stellwerk – Test → Grundlage für die individuelle Standortbestimmung der Schülerinnen und Schüler in der        2. Sekundarklasse.</a:t>
            </a:r>
            <a:r>
              <a:rPr lang="de-CH" altLang="de-DE" sz="1800"/>
              <a:t> </a:t>
            </a:r>
          </a:p>
          <a:p>
            <a:pPr eaLnBrk="1" hangingPunct="1"/>
            <a:endParaRPr lang="de-CH" altLang="de-DE" sz="1800"/>
          </a:p>
          <a:p>
            <a:pPr eaLnBrk="1" hangingPunct="1"/>
            <a:endParaRPr lang="de-CH" altLang="de-DE" sz="1800"/>
          </a:p>
          <a:p>
            <a:pPr eaLnBrk="1" hangingPunct="1"/>
            <a:endParaRPr lang="de-CH" altLang="de-DE" sz="1800"/>
          </a:p>
        </p:txBody>
      </p:sp>
      <p:pic>
        <p:nvPicPr>
          <p:cNvPr id="29701" name="Inhaltsplatzhalter 2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4" r="12674"/>
          <a:stretch>
            <a:fillRect/>
          </a:stretch>
        </p:blipFill>
        <p:spPr/>
      </p:pic>
      <p:pic>
        <p:nvPicPr>
          <p:cNvPr id="29702" name="Bild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13" y="4032250"/>
            <a:ext cx="2822575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71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Foliennummernplatzhalter 4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de-CH" altLang="de-DE" sz="1100">
                <a:latin typeface="Arial" charset="0"/>
              </a:rPr>
              <a:t>Seite </a:t>
            </a:r>
            <a:fld id="{51BE5F1C-9CF5-3849-B34F-9B15E47850FA}" type="slidenum">
              <a:rPr lang="de-CH" altLang="de-DE" sz="1100">
                <a:latin typeface="Arial" charset="0"/>
              </a:rPr>
              <a:pPr/>
              <a:t>9</a:t>
            </a:fld>
            <a:endParaRPr lang="de-CH" altLang="de-DE" sz="1100">
              <a:latin typeface="Arial" charset="0"/>
            </a:endParaRPr>
          </a:p>
        </p:txBody>
      </p:sp>
      <p:sp>
        <p:nvSpPr>
          <p:cNvPr id="8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Neugestaltung 3. Sek</a:t>
            </a:r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CH">
                <a:cs typeface="+mj-cs"/>
              </a:rPr>
              <a:t>Was ist Stellwerk?</a:t>
            </a:r>
          </a:p>
        </p:txBody>
      </p:sp>
      <p:sp>
        <p:nvSpPr>
          <p:cNvPr id="3174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00563" y="2014538"/>
            <a:ext cx="4175125" cy="4078287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de-CH" altLang="de-DE" sz="1600" dirty="0"/>
              <a:t>Stellwerk ist ein computergestütztes  Testsystem, das reproduktive Kompetenzen (Wissen und Können) testet.</a:t>
            </a:r>
          </a:p>
          <a:p>
            <a:pPr eaLnBrk="1" hangingPunct="1">
              <a:lnSpc>
                <a:spcPct val="100000"/>
              </a:lnSpc>
            </a:pPr>
            <a:r>
              <a:rPr lang="de-CH" altLang="de-DE" sz="1600" dirty="0"/>
              <a:t>Stellwerk versteht sich als ein </a:t>
            </a:r>
            <a:r>
              <a:rPr lang="de-CH" altLang="de-DE" sz="1600" b="1" dirty="0"/>
              <a:t>förderorientiertes</a:t>
            </a:r>
            <a:r>
              <a:rPr lang="de-CH" altLang="de-DE" sz="1600" dirty="0"/>
              <a:t> Testsystem, das den Schülerinnen und Schülern aufzeigt, wo Stärken und Schwächen liegen.</a:t>
            </a:r>
          </a:p>
          <a:p>
            <a:pPr eaLnBrk="1" hangingPunct="1">
              <a:lnSpc>
                <a:spcPct val="100000"/>
              </a:lnSpc>
            </a:pPr>
            <a:r>
              <a:rPr lang="de-CH" altLang="de-DE" sz="1600" b="1" dirty="0">
                <a:solidFill>
                  <a:srgbClr val="004C99"/>
                </a:solidFill>
              </a:rPr>
              <a:t>Vorteil: Stellwerk misst schulische Kernkompetenzen genau und weist diese unabhängig vom besuchten Schultyp aus.</a:t>
            </a:r>
          </a:p>
          <a:p>
            <a:pPr eaLnBrk="1" hangingPunct="1">
              <a:lnSpc>
                <a:spcPct val="100000"/>
              </a:lnSpc>
              <a:buFont typeface="Times" charset="0"/>
              <a:buNone/>
            </a:pPr>
            <a:r>
              <a:rPr lang="de-CH" altLang="de-DE" sz="1600" dirty="0"/>
              <a:t>→ Durchführung 2022 </a:t>
            </a:r>
            <a:r>
              <a:rPr lang="de-CH" altLang="de-DE" sz="1600" u="sng" dirty="0"/>
              <a:t>ohne</a:t>
            </a:r>
            <a:r>
              <a:rPr lang="de-CH" altLang="de-DE" sz="1600" dirty="0"/>
              <a:t> Natur und Technik </a:t>
            </a:r>
          </a:p>
          <a:p>
            <a:pPr eaLnBrk="1" hangingPunct="1">
              <a:lnSpc>
                <a:spcPct val="100000"/>
              </a:lnSpc>
              <a:buFont typeface="Times" charset="0"/>
              <a:buNone/>
            </a:pPr>
            <a:r>
              <a:rPr lang="de-CH" altLang="de-DE" sz="1600" dirty="0"/>
              <a:t>Im Kanton Zürich</a:t>
            </a:r>
            <a:r>
              <a:rPr lang="de-CH" altLang="de-DE" sz="1400" dirty="0"/>
              <a:t> erstmals ab 2011 obligatorisch. </a:t>
            </a:r>
          </a:p>
          <a:p>
            <a:pPr eaLnBrk="1" hangingPunct="1">
              <a:lnSpc>
                <a:spcPct val="100000"/>
              </a:lnSpc>
              <a:buFont typeface="Times" charset="0"/>
              <a:buNone/>
            </a:pPr>
            <a:endParaRPr lang="de-CH" altLang="de-DE" sz="1400" dirty="0"/>
          </a:p>
          <a:p>
            <a:pPr eaLnBrk="1" hangingPunct="1">
              <a:lnSpc>
                <a:spcPct val="100000"/>
              </a:lnSpc>
            </a:pPr>
            <a:endParaRPr lang="de-CH" altLang="de-DE" sz="1200" dirty="0"/>
          </a:p>
          <a:p>
            <a:pPr eaLnBrk="1" hangingPunct="1">
              <a:lnSpc>
                <a:spcPct val="100000"/>
              </a:lnSpc>
            </a:pPr>
            <a:endParaRPr lang="de-CH" altLang="de-DE" sz="1000" dirty="0"/>
          </a:p>
          <a:p>
            <a:pPr eaLnBrk="1" hangingPunct="1">
              <a:lnSpc>
                <a:spcPct val="100000"/>
              </a:lnSpc>
              <a:buFont typeface="Times" charset="0"/>
              <a:buNone/>
            </a:pPr>
            <a:endParaRPr lang="en-US" altLang="de-DE" sz="1200" dirty="0"/>
          </a:p>
          <a:p>
            <a:pPr eaLnBrk="1" hangingPunct="1">
              <a:lnSpc>
                <a:spcPct val="100000"/>
              </a:lnSpc>
            </a:pPr>
            <a:endParaRPr lang="en-US" altLang="de-DE" sz="1000" dirty="0"/>
          </a:p>
          <a:p>
            <a:pPr eaLnBrk="1" hangingPunct="1">
              <a:lnSpc>
                <a:spcPct val="100000"/>
              </a:lnSpc>
            </a:pPr>
            <a:endParaRPr lang="de-CH" altLang="de-DE" sz="1000" dirty="0"/>
          </a:p>
          <a:p>
            <a:pPr eaLnBrk="1" hangingPunct="1">
              <a:lnSpc>
                <a:spcPct val="100000"/>
              </a:lnSpc>
            </a:pPr>
            <a:endParaRPr lang="de-CH" altLang="de-DE" sz="1000" dirty="0"/>
          </a:p>
        </p:txBody>
      </p:sp>
      <p:pic>
        <p:nvPicPr>
          <p:cNvPr id="31749" name="Picture 12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133600"/>
            <a:ext cx="3167062" cy="2303463"/>
          </a:xfr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54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1|1.3|1.1|1.3"/>
</p:tagLst>
</file>

<file path=ppt/theme/theme1.xml><?xml version="1.0" encoding="utf-8"?>
<a:theme xmlns:a="http://schemas.openxmlformats.org/drawingml/2006/main" name="VSA_sw_farbe">
  <a:themeElements>
    <a:clrScheme name="VSA_sw_farb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B3FF"/>
      </a:accent1>
      <a:accent2>
        <a:srgbClr val="80FF00"/>
      </a:accent2>
      <a:accent3>
        <a:srgbClr val="FFFFFF"/>
      </a:accent3>
      <a:accent4>
        <a:srgbClr val="000000"/>
      </a:accent4>
      <a:accent5>
        <a:srgbClr val="AAD6FF"/>
      </a:accent5>
      <a:accent6>
        <a:srgbClr val="73E700"/>
      </a:accent6>
      <a:hlink>
        <a:srgbClr val="FF0099"/>
      </a:hlink>
      <a:folHlink>
        <a:srgbClr val="FFB300"/>
      </a:folHlink>
    </a:clrScheme>
    <a:fontScheme name="VSA_sw_farb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VSA_sw_farb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B3FF"/>
        </a:accent1>
        <a:accent2>
          <a:srgbClr val="80FF00"/>
        </a:accent2>
        <a:accent3>
          <a:srgbClr val="FFFFFF"/>
        </a:accent3>
        <a:accent4>
          <a:srgbClr val="000000"/>
        </a:accent4>
        <a:accent5>
          <a:srgbClr val="AAD6FF"/>
        </a:accent5>
        <a:accent6>
          <a:srgbClr val="73E700"/>
        </a:accent6>
        <a:hlink>
          <a:srgbClr val="FF0099"/>
        </a:hlink>
        <a:folHlink>
          <a:srgbClr val="FFB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SA_sw_farb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4C99"/>
        </a:accent1>
        <a:accent2>
          <a:srgbClr val="199900"/>
        </a:accent2>
        <a:accent3>
          <a:srgbClr val="FFFFFF"/>
        </a:accent3>
        <a:accent4>
          <a:srgbClr val="000000"/>
        </a:accent4>
        <a:accent5>
          <a:srgbClr val="AAB2CA"/>
        </a:accent5>
        <a:accent6>
          <a:srgbClr val="168A00"/>
        </a:accent6>
        <a:hlink>
          <a:srgbClr val="990033"/>
        </a:hlink>
        <a:folHlink>
          <a:srgbClr val="994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SA_sw_farb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80D9FF"/>
        </a:accent1>
        <a:accent2>
          <a:srgbClr val="C0FF80"/>
        </a:accent2>
        <a:accent3>
          <a:srgbClr val="FFFFFF"/>
        </a:accent3>
        <a:accent4>
          <a:srgbClr val="000000"/>
        </a:accent4>
        <a:accent5>
          <a:srgbClr val="C0E9FF"/>
        </a:accent5>
        <a:accent6>
          <a:srgbClr val="AEE773"/>
        </a:accent6>
        <a:hlink>
          <a:srgbClr val="FF80CC"/>
        </a:hlink>
        <a:folHlink>
          <a:srgbClr val="FFD9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VSA_sw_farbe</Template>
  <TotalTime>0</TotalTime>
  <Words>1190</Words>
  <Application>Microsoft Office PowerPoint</Application>
  <PresentationFormat>Bildschirmpräsentation (4:3)</PresentationFormat>
  <Paragraphs>332</Paragraphs>
  <Slides>33</Slides>
  <Notes>33</Notes>
  <HiddenSlides>0</HiddenSlides>
  <MMClips>33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7" baseType="lpstr">
      <vt:lpstr>Arial</vt:lpstr>
      <vt:lpstr>Times</vt:lpstr>
      <vt:lpstr>Wingdings</vt:lpstr>
      <vt:lpstr>VSA_sw_farbe</vt:lpstr>
      <vt:lpstr>Gestaltung 3. Sekundarklasse Den Einstieg in die Berufslehre oder in weiterführende Schulen optimal vorbereiten</vt:lpstr>
      <vt:lpstr>Ziele der Präsentation</vt:lpstr>
      <vt:lpstr>Die Kernelemente der Sekundarschule</vt:lpstr>
      <vt:lpstr>PowerPoint-Präsentation</vt:lpstr>
      <vt:lpstr>PowerPoint-Präsentation</vt:lpstr>
      <vt:lpstr>PowerPoint-Präsentation</vt:lpstr>
      <vt:lpstr>PowerPoint-Präsentation</vt:lpstr>
      <vt:lpstr>Stellwerk – ein Baustein der «Neugestaltung 3. Sek» </vt:lpstr>
      <vt:lpstr>Was ist Stellwerk?</vt:lpstr>
      <vt:lpstr>Funktionsweise</vt:lpstr>
      <vt:lpstr>Leistungsprofil  </vt:lpstr>
      <vt:lpstr>Leistungsprofil  </vt:lpstr>
      <vt:lpstr>Referenzrahmen</vt:lpstr>
      <vt:lpstr>Welcher Beruf passt zu mir?; www.jobskills.ch</vt:lpstr>
      <vt:lpstr>Übungsmöglichkeiten; www.stellwerk.ch</vt:lpstr>
      <vt:lpstr>Durchführung ab 28. Februar 2022</vt:lpstr>
      <vt:lpstr>Weitere Informationen unter: www.stellwerk.ch</vt:lpstr>
      <vt:lpstr>Standortgespräch</vt:lpstr>
      <vt:lpstr>Standortgespräch  Durchführung vom 28.3. - 15.4.22</vt:lpstr>
      <vt:lpstr>Dossier: Überfachliche Kompetenzen</vt:lpstr>
      <vt:lpstr>Dossier: Persönliche fachliche Zielsetzungen</vt:lpstr>
      <vt:lpstr>Dossier: Meine momentane Berufswahlsituation</vt:lpstr>
      <vt:lpstr>Ablauf Standortgespräch</vt:lpstr>
      <vt:lpstr>Individuelle Profilierung</vt:lpstr>
      <vt:lpstr>Wahlfachbereich 3. Sek</vt:lpstr>
      <vt:lpstr>PowerPoint-Präsentation</vt:lpstr>
      <vt:lpstr>Lernatelier in der 3. Sek</vt:lpstr>
      <vt:lpstr>Lehrmittel “Lernpass plus“</vt:lpstr>
      <vt:lpstr>Projektunterricht und Abschlussarbeit</vt:lpstr>
      <vt:lpstr>Projektunterricht</vt:lpstr>
      <vt:lpstr>Abschlussarbeit</vt:lpstr>
      <vt:lpstr>Herzlichen Dank für Ihre Aufmerksamkeit</vt:lpstr>
      <vt:lpstr>PowerPoint-Präsentation</vt:lpstr>
    </vt:vector>
  </TitlesOfParts>
  <Company>Bildungsdirektion Kanton Zuerich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Madeleine Wolf</dc:creator>
  <cp:lastModifiedBy>Thomas Müller</cp:lastModifiedBy>
  <cp:revision>231</cp:revision>
  <cp:lastPrinted>2020-01-20T09:36:04Z</cp:lastPrinted>
  <dcterms:created xsi:type="dcterms:W3CDTF">2008-09-18T09:21:30Z</dcterms:created>
  <dcterms:modified xsi:type="dcterms:W3CDTF">2022-01-05T14:49:01Z</dcterms:modified>
</cp:coreProperties>
</file>